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02069-FA92-46DD-8DF8-5F18041100F4}" v="5" dt="2022-07-30T15:21:35.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9" autoAdjust="0"/>
    <p:restoredTop sz="86604" autoAdjust="0"/>
  </p:normalViewPr>
  <p:slideViewPr>
    <p:cSldViewPr snapToGrid="0">
      <p:cViewPr varScale="1">
        <p:scale>
          <a:sx n="96" d="100"/>
          <a:sy n="96" d="100"/>
        </p:scale>
        <p:origin x="10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Sethi" userId="b5958e959addc15b" providerId="LiveId" clId="{DEB0A19A-1148-4AA6-95AB-46FA371F81C0}"/>
    <pc:docChg chg="undo redo custSel addSld delSld modSld sldOrd modMainMaster">
      <pc:chgData name="Rohan Sethi" userId="b5958e959addc15b" providerId="LiveId" clId="{DEB0A19A-1148-4AA6-95AB-46FA371F81C0}" dt="2022-04-07T18:39:54.476" v="7640" actId="1076"/>
      <pc:docMkLst>
        <pc:docMk/>
      </pc:docMkLst>
      <pc:sldChg chg="modTransition">
        <pc:chgData name="Rohan Sethi" userId="b5958e959addc15b" providerId="LiveId" clId="{DEB0A19A-1148-4AA6-95AB-46FA371F81C0}" dt="2022-03-29T17:24:44.956" v="7324"/>
        <pc:sldMkLst>
          <pc:docMk/>
          <pc:sldMk cId="1002626641" sldId="256"/>
        </pc:sldMkLst>
      </pc:sldChg>
      <pc:sldChg chg="addSp delSp modSp mod modTransition setBg modAnim">
        <pc:chgData name="Rohan Sethi" userId="b5958e959addc15b" providerId="LiveId" clId="{DEB0A19A-1148-4AA6-95AB-46FA371F81C0}" dt="2022-03-29T17:50:37.057" v="7612"/>
        <pc:sldMkLst>
          <pc:docMk/>
          <pc:sldMk cId="177914596" sldId="257"/>
        </pc:sldMkLst>
        <pc:spChg chg="mod">
          <ac:chgData name="Rohan Sethi" userId="b5958e959addc15b" providerId="LiveId" clId="{DEB0A19A-1148-4AA6-95AB-46FA371F81C0}" dt="2022-03-27T17:33:38.165" v="5743" actId="26606"/>
          <ac:spMkLst>
            <pc:docMk/>
            <pc:sldMk cId="177914596" sldId="257"/>
            <ac:spMk id="2" creationId="{B5B74C94-6E56-4FBE-915B-C17505A100AF}"/>
          </ac:spMkLst>
        </pc:spChg>
        <pc:spChg chg="add del mod ord">
          <ac:chgData name="Rohan Sethi" userId="b5958e959addc15b" providerId="LiveId" clId="{DEB0A19A-1148-4AA6-95AB-46FA371F81C0}" dt="2022-03-27T17:33:38.165" v="5743" actId="26606"/>
          <ac:spMkLst>
            <pc:docMk/>
            <pc:sldMk cId="177914596" sldId="257"/>
            <ac:spMk id="3" creationId="{34C29BF8-9A6C-49F2-B073-25A9F216F3D5}"/>
          </ac:spMkLst>
        </pc:spChg>
        <pc:spChg chg="mod">
          <ac:chgData name="Rohan Sethi" userId="b5958e959addc15b" providerId="LiveId" clId="{DEB0A19A-1148-4AA6-95AB-46FA371F81C0}" dt="2022-03-27T17:33:38.165" v="5743" actId="26606"/>
          <ac:spMkLst>
            <pc:docMk/>
            <pc:sldMk cId="177914596" sldId="257"/>
            <ac:spMk id="4" creationId="{6D5BDD4D-0A0F-435B-8F83-853BD406BC5F}"/>
          </ac:spMkLst>
        </pc:spChg>
        <pc:spChg chg="mod ord">
          <ac:chgData name="Rohan Sethi" userId="b5958e959addc15b" providerId="LiveId" clId="{DEB0A19A-1148-4AA6-95AB-46FA371F81C0}" dt="2022-03-27T17:33:38.165" v="5743" actId="26606"/>
          <ac:spMkLst>
            <pc:docMk/>
            <pc:sldMk cId="177914596" sldId="257"/>
            <ac:spMk id="5" creationId="{108A3A10-D88E-43D8-9572-D732CE0B9DE1}"/>
          </ac:spMkLst>
        </pc:spChg>
        <pc:spChg chg="add">
          <ac:chgData name="Rohan Sethi" userId="b5958e959addc15b" providerId="LiveId" clId="{DEB0A19A-1148-4AA6-95AB-46FA371F81C0}" dt="2022-03-27T17:33:38.165" v="5743" actId="26606"/>
          <ac:spMkLst>
            <pc:docMk/>
            <pc:sldMk cId="177914596" sldId="257"/>
            <ac:spMk id="9" creationId="{D782CE45-61C5-4799-9D0D-AC196F312888}"/>
          </ac:spMkLst>
        </pc:spChg>
        <pc:spChg chg="add del">
          <ac:chgData name="Rohan Sethi" userId="b5958e959addc15b" providerId="LiveId" clId="{DEB0A19A-1148-4AA6-95AB-46FA371F81C0}" dt="2022-03-27T17:28:48.833" v="5710" actId="26606"/>
          <ac:spMkLst>
            <pc:docMk/>
            <pc:sldMk cId="177914596" sldId="257"/>
            <ac:spMk id="10" creationId="{7B31ADD2-D789-4486-9B4C-80196D5168CE}"/>
          </ac:spMkLst>
        </pc:spChg>
        <pc:spChg chg="add del">
          <ac:chgData name="Rohan Sethi" userId="b5958e959addc15b" providerId="LiveId" clId="{DEB0A19A-1148-4AA6-95AB-46FA371F81C0}" dt="2022-03-27T17:28:38.314" v="5704" actId="26606"/>
          <ac:spMkLst>
            <pc:docMk/>
            <pc:sldMk cId="177914596" sldId="257"/>
            <ac:spMk id="11" creationId="{19EC5B12-9FF3-41FE-B789-2696F5195F4E}"/>
          </ac:spMkLst>
        </pc:spChg>
        <pc:spChg chg="add del">
          <ac:chgData name="Rohan Sethi" userId="b5958e959addc15b" providerId="LiveId" clId="{DEB0A19A-1148-4AA6-95AB-46FA371F81C0}" dt="2022-03-27T17:32:47.200" v="5734" actId="26606"/>
          <ac:spMkLst>
            <pc:docMk/>
            <pc:sldMk cId="177914596" sldId="257"/>
            <ac:spMk id="14" creationId="{7B49DDE3-D095-6B49-8468-C97AFBEC5703}"/>
          </ac:spMkLst>
        </pc:spChg>
        <pc:spChg chg="add del">
          <ac:chgData name="Rohan Sethi" userId="b5958e959addc15b" providerId="LiveId" clId="{DEB0A19A-1148-4AA6-95AB-46FA371F81C0}" dt="2022-03-27T17:28:39.122" v="5706" actId="26606"/>
          <ac:spMkLst>
            <pc:docMk/>
            <pc:sldMk cId="177914596" sldId="257"/>
            <ac:spMk id="15" creationId="{19EC5B12-9FF3-41FE-B789-2696F5195F4E}"/>
          </ac:spMkLst>
        </pc:spChg>
        <pc:spChg chg="add del">
          <ac:chgData name="Rohan Sethi" userId="b5958e959addc15b" providerId="LiveId" clId="{DEB0A19A-1148-4AA6-95AB-46FA371F81C0}" dt="2022-03-27T17:32:47.200" v="5734" actId="26606"/>
          <ac:spMkLst>
            <pc:docMk/>
            <pc:sldMk cId="177914596" sldId="257"/>
            <ac:spMk id="18" creationId="{C3CA578B-5FA2-42B3-85A7-E78AFE06B447}"/>
          </ac:spMkLst>
        </pc:spChg>
        <pc:spChg chg="add del">
          <ac:chgData name="Rohan Sethi" userId="b5958e959addc15b" providerId="LiveId" clId="{DEB0A19A-1148-4AA6-95AB-46FA371F81C0}" dt="2022-03-27T17:28:39.685" v="5708" actId="26606"/>
          <ac:spMkLst>
            <pc:docMk/>
            <pc:sldMk cId="177914596" sldId="257"/>
            <ac:spMk id="19" creationId="{3B5305C3-9940-4541-9DEE-9AE9C3EA60A4}"/>
          </ac:spMkLst>
        </pc:spChg>
        <pc:spChg chg="add del">
          <ac:chgData name="Rohan Sethi" userId="b5958e959addc15b" providerId="LiveId" clId="{DEB0A19A-1148-4AA6-95AB-46FA371F81C0}" dt="2022-03-27T17:28:39.685" v="5708" actId="26606"/>
          <ac:spMkLst>
            <pc:docMk/>
            <pc:sldMk cId="177914596" sldId="257"/>
            <ac:spMk id="20" creationId="{D41AC345-EF35-499A-B575-4837FEF46AA6}"/>
          </ac:spMkLst>
        </pc:spChg>
        <pc:spChg chg="add del">
          <ac:chgData name="Rohan Sethi" userId="b5958e959addc15b" providerId="LiveId" clId="{DEB0A19A-1148-4AA6-95AB-46FA371F81C0}" dt="2022-03-27T17:28:39.685" v="5708" actId="26606"/>
          <ac:spMkLst>
            <pc:docMk/>
            <pc:sldMk cId="177914596" sldId="257"/>
            <ac:spMk id="21" creationId="{C071BDA1-F0B0-41DF-BC28-7DDA5D3CD738}"/>
          </ac:spMkLst>
        </pc:spChg>
        <pc:spChg chg="add del">
          <ac:chgData name="Rohan Sethi" userId="b5958e959addc15b" providerId="LiveId" clId="{DEB0A19A-1148-4AA6-95AB-46FA371F81C0}" dt="2022-03-27T17:33:01.332" v="5740" actId="26606"/>
          <ac:spMkLst>
            <pc:docMk/>
            <pc:sldMk cId="177914596" sldId="257"/>
            <ac:spMk id="23" creationId="{7B49DDE3-D095-6B49-8468-C97AFBEC5703}"/>
          </ac:spMkLst>
        </pc:spChg>
        <pc:spChg chg="add del">
          <ac:chgData name="Rohan Sethi" userId="b5958e959addc15b" providerId="LiveId" clId="{DEB0A19A-1148-4AA6-95AB-46FA371F81C0}" dt="2022-03-27T17:33:01.332" v="5740" actId="26606"/>
          <ac:spMkLst>
            <pc:docMk/>
            <pc:sldMk cId="177914596" sldId="257"/>
            <ac:spMk id="24" creationId="{C3CA578B-5FA2-42B3-85A7-E78AFE06B447}"/>
          </ac:spMkLst>
        </pc:spChg>
        <pc:spChg chg="add">
          <ac:chgData name="Rohan Sethi" userId="b5958e959addc15b" providerId="LiveId" clId="{DEB0A19A-1148-4AA6-95AB-46FA371F81C0}" dt="2022-03-27T17:33:38.165" v="5743" actId="26606"/>
          <ac:spMkLst>
            <pc:docMk/>
            <pc:sldMk cId="177914596" sldId="257"/>
            <ac:spMk id="25" creationId="{EFF46929-7F95-46F3-B891-8310D47433A9}"/>
          </ac:spMkLst>
        </pc:spChg>
        <pc:spChg chg="add">
          <ac:chgData name="Rohan Sethi" userId="b5958e959addc15b" providerId="LiveId" clId="{DEB0A19A-1148-4AA6-95AB-46FA371F81C0}" dt="2022-03-27T17:33:38.165" v="5743" actId="26606"/>
          <ac:spMkLst>
            <pc:docMk/>
            <pc:sldMk cId="177914596" sldId="257"/>
            <ac:spMk id="26" creationId="{7A422482-9F2F-4692-885F-7B632C26EEA3}"/>
          </ac:spMkLst>
        </pc:spChg>
        <pc:spChg chg="add del">
          <ac:chgData name="Rohan Sethi" userId="b5958e959addc15b" providerId="LiveId" clId="{DEB0A19A-1148-4AA6-95AB-46FA371F81C0}" dt="2022-03-27T17:28:48.833" v="5710" actId="26606"/>
          <ac:spMkLst>
            <pc:docMk/>
            <pc:sldMk cId="177914596" sldId="257"/>
            <ac:spMk id="28" creationId="{34C29BF8-9A6C-49F2-B073-25A9F216F3D5}"/>
          </ac:spMkLst>
        </pc:spChg>
        <pc:spChg chg="add del">
          <ac:chgData name="Rohan Sethi" userId="b5958e959addc15b" providerId="LiveId" clId="{DEB0A19A-1148-4AA6-95AB-46FA371F81C0}" dt="2022-03-27T17:29:00.361" v="5712" actId="26606"/>
          <ac:spMkLst>
            <pc:docMk/>
            <pc:sldMk cId="177914596" sldId="257"/>
            <ac:spMk id="30" creationId="{59838DF6-B910-4CC3-8C59-93A8CF4B31EB}"/>
          </ac:spMkLst>
        </pc:spChg>
        <pc:spChg chg="add del">
          <ac:chgData name="Rohan Sethi" userId="b5958e959addc15b" providerId="LiveId" clId="{DEB0A19A-1148-4AA6-95AB-46FA371F81C0}" dt="2022-03-27T17:29:00.361" v="5712" actId="26606"/>
          <ac:spMkLst>
            <pc:docMk/>
            <pc:sldMk cId="177914596" sldId="257"/>
            <ac:spMk id="31" creationId="{34C29BF8-9A6C-49F2-B073-25A9F216F3D5}"/>
          </ac:spMkLst>
        </pc:spChg>
        <pc:spChg chg="add del">
          <ac:chgData name="Rohan Sethi" userId="b5958e959addc15b" providerId="LiveId" clId="{DEB0A19A-1148-4AA6-95AB-46FA371F81C0}" dt="2022-03-27T17:29:00.361" v="5712" actId="26606"/>
          <ac:spMkLst>
            <pc:docMk/>
            <pc:sldMk cId="177914596" sldId="257"/>
            <ac:spMk id="32" creationId="{D0C570C4-C039-4ABC-A94C-9B909566FEE4}"/>
          </ac:spMkLst>
        </pc:spChg>
        <pc:spChg chg="add del">
          <ac:chgData name="Rohan Sethi" userId="b5958e959addc15b" providerId="LiveId" clId="{DEB0A19A-1148-4AA6-95AB-46FA371F81C0}" dt="2022-03-27T17:29:00.361" v="5712" actId="26606"/>
          <ac:spMkLst>
            <pc:docMk/>
            <pc:sldMk cId="177914596" sldId="257"/>
            <ac:spMk id="33" creationId="{03205C94-90CF-44CA-9474-067CC29EBD98}"/>
          </ac:spMkLst>
        </pc:spChg>
        <pc:spChg chg="add del">
          <ac:chgData name="Rohan Sethi" userId="b5958e959addc15b" providerId="LiveId" clId="{DEB0A19A-1148-4AA6-95AB-46FA371F81C0}" dt="2022-03-27T17:29:00.361" v="5712" actId="26606"/>
          <ac:spMkLst>
            <pc:docMk/>
            <pc:sldMk cId="177914596" sldId="257"/>
            <ac:spMk id="34" creationId="{EF69D65A-F0AB-40CB-A73B-68EE91581AC5}"/>
          </ac:spMkLst>
        </pc:spChg>
        <pc:spChg chg="add del">
          <ac:chgData name="Rohan Sethi" userId="b5958e959addc15b" providerId="LiveId" clId="{DEB0A19A-1148-4AA6-95AB-46FA371F81C0}" dt="2022-03-27T17:29:00.361" v="5712" actId="26606"/>
          <ac:spMkLst>
            <pc:docMk/>
            <pc:sldMk cId="177914596" sldId="257"/>
            <ac:spMk id="35" creationId="{4E58FDAC-7EEA-9B4F-86D0-DB79766DD707}"/>
          </ac:spMkLst>
        </pc:spChg>
        <pc:spChg chg="add del">
          <ac:chgData name="Rohan Sethi" userId="b5958e959addc15b" providerId="LiveId" clId="{DEB0A19A-1148-4AA6-95AB-46FA371F81C0}" dt="2022-03-27T17:29:00.361" v="5712" actId="26606"/>
          <ac:spMkLst>
            <pc:docMk/>
            <pc:sldMk cId="177914596" sldId="257"/>
            <ac:spMk id="36" creationId="{E7E9A4CD-ADA3-4EFC-ACCD-3DBFF12FA9EE}"/>
          </ac:spMkLst>
        </pc:spChg>
        <pc:spChg chg="add del">
          <ac:chgData name="Rohan Sethi" userId="b5958e959addc15b" providerId="LiveId" clId="{DEB0A19A-1148-4AA6-95AB-46FA371F81C0}" dt="2022-03-27T17:29:00.361" v="5712" actId="26606"/>
          <ac:spMkLst>
            <pc:docMk/>
            <pc:sldMk cId="177914596" sldId="257"/>
            <ac:spMk id="37" creationId="{322C37C5-D704-A041-B664-9AB74769E374}"/>
          </ac:spMkLst>
        </pc:spChg>
        <pc:spChg chg="add del">
          <ac:chgData name="Rohan Sethi" userId="b5958e959addc15b" providerId="LiveId" clId="{DEB0A19A-1148-4AA6-95AB-46FA371F81C0}" dt="2022-03-27T17:30:33.139" v="5730" actId="26606"/>
          <ac:spMkLst>
            <pc:docMk/>
            <pc:sldMk cId="177914596" sldId="257"/>
            <ac:spMk id="39" creationId="{3B5305C3-9940-4541-9DEE-9AE9C3EA60A4}"/>
          </ac:spMkLst>
        </pc:spChg>
        <pc:spChg chg="add del">
          <ac:chgData name="Rohan Sethi" userId="b5958e959addc15b" providerId="LiveId" clId="{DEB0A19A-1148-4AA6-95AB-46FA371F81C0}" dt="2022-03-27T17:30:33.139" v="5730" actId="26606"/>
          <ac:spMkLst>
            <pc:docMk/>
            <pc:sldMk cId="177914596" sldId="257"/>
            <ac:spMk id="40" creationId="{D41AC345-EF35-499A-B575-4837FEF46AA6}"/>
          </ac:spMkLst>
        </pc:spChg>
        <pc:spChg chg="add del">
          <ac:chgData name="Rohan Sethi" userId="b5958e959addc15b" providerId="LiveId" clId="{DEB0A19A-1148-4AA6-95AB-46FA371F81C0}" dt="2022-03-27T17:30:33.139" v="5730" actId="26606"/>
          <ac:spMkLst>
            <pc:docMk/>
            <pc:sldMk cId="177914596" sldId="257"/>
            <ac:spMk id="41" creationId="{C071BDA1-F0B0-41DF-BC28-7DDA5D3CD738}"/>
          </ac:spMkLst>
        </pc:spChg>
        <pc:spChg chg="add del">
          <ac:chgData name="Rohan Sethi" userId="b5958e959addc15b" providerId="LiveId" clId="{DEB0A19A-1148-4AA6-95AB-46FA371F81C0}" dt="2022-03-27T17:30:32.713" v="5727" actId="26606"/>
          <ac:spMkLst>
            <pc:docMk/>
            <pc:sldMk cId="177914596" sldId="257"/>
            <ac:spMk id="47" creationId="{3B5305C3-9940-4541-9DEE-9AE9C3EA60A4}"/>
          </ac:spMkLst>
        </pc:spChg>
        <pc:spChg chg="add del">
          <ac:chgData name="Rohan Sethi" userId="b5958e959addc15b" providerId="LiveId" clId="{DEB0A19A-1148-4AA6-95AB-46FA371F81C0}" dt="2022-03-27T17:30:32.713" v="5727" actId="26606"/>
          <ac:spMkLst>
            <pc:docMk/>
            <pc:sldMk cId="177914596" sldId="257"/>
            <ac:spMk id="49" creationId="{1BE71EE8-0B30-4222-9B93-921A1530BB17}"/>
          </ac:spMkLst>
        </pc:spChg>
        <pc:spChg chg="add del">
          <ac:chgData name="Rohan Sethi" userId="b5958e959addc15b" providerId="LiveId" clId="{DEB0A19A-1148-4AA6-95AB-46FA371F81C0}" dt="2022-03-27T17:30:32.713" v="5727" actId="26606"/>
          <ac:spMkLst>
            <pc:docMk/>
            <pc:sldMk cId="177914596" sldId="257"/>
            <ac:spMk id="51" creationId="{7A577E7F-985C-4F15-99FB-3ABFA635AC30}"/>
          </ac:spMkLst>
        </pc:spChg>
        <pc:grpChg chg="add del">
          <ac:chgData name="Rohan Sethi" userId="b5958e959addc15b" providerId="LiveId" clId="{DEB0A19A-1148-4AA6-95AB-46FA371F81C0}" dt="2022-03-27T17:28:48.833" v="5710" actId="26606"/>
          <ac:grpSpMkLst>
            <pc:docMk/>
            <pc:sldMk cId="177914596" sldId="257"/>
            <ac:grpSpMk id="12" creationId="{4FE6633D-E9A8-8245-8CE8-65C419D8400C}"/>
          </ac:grpSpMkLst>
        </pc:grpChg>
        <pc:graphicFrameChg chg="add del">
          <ac:chgData name="Rohan Sethi" userId="b5958e959addc15b" providerId="LiveId" clId="{DEB0A19A-1148-4AA6-95AB-46FA371F81C0}" dt="2022-03-27T17:28:38.314" v="5704" actId="26606"/>
          <ac:graphicFrameMkLst>
            <pc:docMk/>
            <pc:sldMk cId="177914596" sldId="257"/>
            <ac:graphicFrameMk id="7" creationId="{A69582C3-FE93-D055-F9E6-BEB0488BC618}"/>
          </ac:graphicFrameMkLst>
        </pc:graphicFrameChg>
        <pc:graphicFrameChg chg="add del">
          <ac:chgData name="Rohan Sethi" userId="b5958e959addc15b" providerId="LiveId" clId="{DEB0A19A-1148-4AA6-95AB-46FA371F81C0}" dt="2022-03-27T17:28:39.122" v="5706" actId="26606"/>
          <ac:graphicFrameMkLst>
            <pc:docMk/>
            <pc:sldMk cId="177914596" sldId="257"/>
            <ac:graphicFrameMk id="17" creationId="{F1E1C3D6-7D57-3ED5-E2FF-468205D244EA}"/>
          </ac:graphicFrameMkLst>
        </pc:graphicFrameChg>
        <pc:graphicFrameChg chg="add del">
          <ac:chgData name="Rohan Sethi" userId="b5958e959addc15b" providerId="LiveId" clId="{DEB0A19A-1148-4AA6-95AB-46FA371F81C0}" dt="2022-03-27T17:28:39.685" v="5708" actId="26606"/>
          <ac:graphicFrameMkLst>
            <pc:docMk/>
            <pc:sldMk cId="177914596" sldId="257"/>
            <ac:graphicFrameMk id="22" creationId="{034A2E0C-62A9-3D0D-AFF2-1DE94A3635B4}"/>
          </ac:graphicFrameMkLst>
        </pc:graphicFrameChg>
        <pc:graphicFrameChg chg="add del mod modGraphic">
          <ac:chgData name="Rohan Sethi" userId="b5958e959addc15b" providerId="LiveId" clId="{DEB0A19A-1148-4AA6-95AB-46FA371F81C0}" dt="2022-03-27T17:30:33.139" v="5730" actId="26606"/>
          <ac:graphicFrameMkLst>
            <pc:docMk/>
            <pc:sldMk cId="177914596" sldId="257"/>
            <ac:graphicFrameMk id="42" creationId="{84993D6F-5D10-C46E-0E37-59E031D33F3A}"/>
          </ac:graphicFrameMkLst>
        </pc:graphicFrameChg>
        <pc:picChg chg="add del mod modCrop">
          <ac:chgData name="Rohan Sethi" userId="b5958e959addc15b" providerId="LiveId" clId="{DEB0A19A-1148-4AA6-95AB-46FA371F81C0}" dt="2022-03-27T17:33:02.296" v="5742" actId="22"/>
          <ac:picMkLst>
            <pc:docMk/>
            <pc:sldMk cId="177914596" sldId="257"/>
            <ac:picMk id="8" creationId="{481427AF-E480-47F1-A078-B1FFD1D67569}"/>
          </ac:picMkLst>
        </pc:picChg>
        <pc:cxnChg chg="add del">
          <ac:chgData name="Rohan Sethi" userId="b5958e959addc15b" providerId="LiveId" clId="{DEB0A19A-1148-4AA6-95AB-46FA371F81C0}" dt="2022-03-27T17:28:38.314" v="5704" actId="26606"/>
          <ac:cxnSpMkLst>
            <pc:docMk/>
            <pc:sldMk cId="177914596" sldId="257"/>
            <ac:cxnSpMk id="13" creationId="{4FCEE13B-EFB1-46F2-BC11-110F05BFB691}"/>
          </ac:cxnSpMkLst>
        </pc:cxnChg>
        <pc:cxnChg chg="add del">
          <ac:chgData name="Rohan Sethi" userId="b5958e959addc15b" providerId="LiveId" clId="{DEB0A19A-1148-4AA6-95AB-46FA371F81C0}" dt="2022-03-27T17:28:39.122" v="5706" actId="26606"/>
          <ac:cxnSpMkLst>
            <pc:docMk/>
            <pc:sldMk cId="177914596" sldId="257"/>
            <ac:cxnSpMk id="16" creationId="{4FCEE13B-EFB1-46F2-BC11-110F05BFB691}"/>
          </ac:cxnSpMkLst>
        </pc:cxnChg>
      </pc:sldChg>
      <pc:sldChg chg="addSp delSp modSp add mod modTransition setBg modAnim">
        <pc:chgData name="Rohan Sethi" userId="b5958e959addc15b" providerId="LiveId" clId="{DEB0A19A-1148-4AA6-95AB-46FA371F81C0}" dt="2022-03-29T17:50:35.765" v="7611"/>
        <pc:sldMkLst>
          <pc:docMk/>
          <pc:sldMk cId="2836998218" sldId="258"/>
        </pc:sldMkLst>
        <pc:spChg chg="mod">
          <ac:chgData name="Rohan Sethi" userId="b5958e959addc15b" providerId="LiveId" clId="{DEB0A19A-1148-4AA6-95AB-46FA371F81C0}" dt="2022-03-27T17:34:16.235" v="5745" actId="26606"/>
          <ac:spMkLst>
            <pc:docMk/>
            <pc:sldMk cId="2836998218" sldId="258"/>
            <ac:spMk id="2" creationId="{B5B74C94-6E56-4FBE-915B-C17505A100AF}"/>
          </ac:spMkLst>
        </pc:spChg>
        <pc:spChg chg="add del mod ord">
          <ac:chgData name="Rohan Sethi" userId="b5958e959addc15b" providerId="LiveId" clId="{DEB0A19A-1148-4AA6-95AB-46FA371F81C0}" dt="2022-03-27T17:34:16.235" v="5745" actId="26606"/>
          <ac:spMkLst>
            <pc:docMk/>
            <pc:sldMk cId="2836998218" sldId="258"/>
            <ac:spMk id="3" creationId="{34C29BF8-9A6C-49F2-B073-25A9F216F3D5}"/>
          </ac:spMkLst>
        </pc:spChg>
        <pc:spChg chg="mod">
          <ac:chgData name="Rohan Sethi" userId="b5958e959addc15b" providerId="LiveId" clId="{DEB0A19A-1148-4AA6-95AB-46FA371F81C0}" dt="2022-03-27T17:34:16.235" v="5745" actId="26606"/>
          <ac:spMkLst>
            <pc:docMk/>
            <pc:sldMk cId="2836998218" sldId="258"/>
            <ac:spMk id="4" creationId="{6D5BDD4D-0A0F-435B-8F83-853BD406BC5F}"/>
          </ac:spMkLst>
        </pc:spChg>
        <pc:spChg chg="mod ord">
          <ac:chgData name="Rohan Sethi" userId="b5958e959addc15b" providerId="LiveId" clId="{DEB0A19A-1148-4AA6-95AB-46FA371F81C0}" dt="2022-03-27T17:34:16.235" v="5745" actId="26606"/>
          <ac:spMkLst>
            <pc:docMk/>
            <pc:sldMk cId="2836998218" sldId="258"/>
            <ac:spMk id="5" creationId="{108A3A10-D88E-43D8-9572-D732CE0B9DE1}"/>
          </ac:spMkLst>
        </pc:spChg>
        <pc:spChg chg="add del">
          <ac:chgData name="Rohan Sethi" userId="b5958e959addc15b" providerId="LiveId" clId="{DEB0A19A-1148-4AA6-95AB-46FA371F81C0}" dt="2022-03-27T17:30:32.977" v="5729" actId="26606"/>
          <ac:spMkLst>
            <pc:docMk/>
            <pc:sldMk cId="2836998218" sldId="258"/>
            <ac:spMk id="11" creationId="{3B5305C3-9940-4541-9DEE-9AE9C3EA60A4}"/>
          </ac:spMkLst>
        </pc:spChg>
        <pc:spChg chg="add del">
          <ac:chgData name="Rohan Sethi" userId="b5958e959addc15b" providerId="LiveId" clId="{DEB0A19A-1148-4AA6-95AB-46FA371F81C0}" dt="2022-03-27T17:30:32.977" v="5729" actId="26606"/>
          <ac:spMkLst>
            <pc:docMk/>
            <pc:sldMk cId="2836998218" sldId="258"/>
            <ac:spMk id="13" creationId="{D41AC345-EF35-499A-B575-4837FEF46AA6}"/>
          </ac:spMkLst>
        </pc:spChg>
        <pc:spChg chg="add del">
          <ac:chgData name="Rohan Sethi" userId="b5958e959addc15b" providerId="LiveId" clId="{DEB0A19A-1148-4AA6-95AB-46FA371F81C0}" dt="2022-03-27T17:30:32.977" v="5729" actId="26606"/>
          <ac:spMkLst>
            <pc:docMk/>
            <pc:sldMk cId="2836998218" sldId="258"/>
            <ac:spMk id="15" creationId="{C071BDA1-F0B0-41DF-BC28-7DDA5D3CD738}"/>
          </ac:spMkLst>
        </pc:spChg>
        <pc:spChg chg="add del">
          <ac:chgData name="Rohan Sethi" userId="b5958e959addc15b" providerId="LiveId" clId="{DEB0A19A-1148-4AA6-95AB-46FA371F81C0}" dt="2022-03-27T17:29:27.162" v="5716" actId="26606"/>
          <ac:spMkLst>
            <pc:docMk/>
            <pc:sldMk cId="2836998218" sldId="258"/>
            <ac:spMk id="20" creationId="{3B5305C3-9940-4541-9DEE-9AE9C3EA60A4}"/>
          </ac:spMkLst>
        </pc:spChg>
        <pc:spChg chg="add del">
          <ac:chgData name="Rohan Sethi" userId="b5958e959addc15b" providerId="LiveId" clId="{DEB0A19A-1148-4AA6-95AB-46FA371F81C0}" dt="2022-03-27T17:29:27.162" v="5716" actId="26606"/>
          <ac:spMkLst>
            <pc:docMk/>
            <pc:sldMk cId="2836998218" sldId="258"/>
            <ac:spMk id="22" creationId="{D41AC345-EF35-499A-B575-4837FEF46AA6}"/>
          </ac:spMkLst>
        </pc:spChg>
        <pc:spChg chg="add del">
          <ac:chgData name="Rohan Sethi" userId="b5958e959addc15b" providerId="LiveId" clId="{DEB0A19A-1148-4AA6-95AB-46FA371F81C0}" dt="2022-03-27T17:29:27.162" v="5716" actId="26606"/>
          <ac:spMkLst>
            <pc:docMk/>
            <pc:sldMk cId="2836998218" sldId="258"/>
            <ac:spMk id="24" creationId="{C071BDA1-F0B0-41DF-BC28-7DDA5D3CD738}"/>
          </ac:spMkLst>
        </pc:spChg>
        <pc:spChg chg="add del">
          <ac:chgData name="Rohan Sethi" userId="b5958e959addc15b" providerId="LiveId" clId="{DEB0A19A-1148-4AA6-95AB-46FA371F81C0}" dt="2022-03-27T17:29:28.790" v="5718" actId="26606"/>
          <ac:spMkLst>
            <pc:docMk/>
            <pc:sldMk cId="2836998218" sldId="258"/>
            <ac:spMk id="26" creationId="{3B5305C3-9940-4541-9DEE-9AE9C3EA60A4}"/>
          </ac:spMkLst>
        </pc:spChg>
        <pc:spChg chg="add del">
          <ac:chgData name="Rohan Sethi" userId="b5958e959addc15b" providerId="LiveId" clId="{DEB0A19A-1148-4AA6-95AB-46FA371F81C0}" dt="2022-03-27T17:29:30.539" v="5720" actId="26606"/>
          <ac:spMkLst>
            <pc:docMk/>
            <pc:sldMk cId="2836998218" sldId="258"/>
            <ac:spMk id="29" creationId="{3B5305C3-9940-4541-9DEE-9AE9C3EA60A4}"/>
          </ac:spMkLst>
        </pc:spChg>
        <pc:spChg chg="add del">
          <ac:chgData name="Rohan Sethi" userId="b5958e959addc15b" providerId="LiveId" clId="{DEB0A19A-1148-4AA6-95AB-46FA371F81C0}" dt="2022-03-27T17:29:30.889" v="5722" actId="26606"/>
          <ac:spMkLst>
            <pc:docMk/>
            <pc:sldMk cId="2836998218" sldId="258"/>
            <ac:spMk id="32" creationId="{19EC5B12-9FF3-41FE-B789-2696F5195F4E}"/>
          </ac:spMkLst>
        </pc:spChg>
        <pc:spChg chg="add del">
          <ac:chgData name="Rohan Sethi" userId="b5958e959addc15b" providerId="LiveId" clId="{DEB0A19A-1148-4AA6-95AB-46FA371F81C0}" dt="2022-03-27T17:29:32.493" v="5724" actId="26606"/>
          <ac:spMkLst>
            <pc:docMk/>
            <pc:sldMk cId="2836998218" sldId="258"/>
            <ac:spMk id="35" creationId="{19EC5B12-9FF3-41FE-B789-2696F5195F4E}"/>
          </ac:spMkLst>
        </pc:spChg>
        <pc:spChg chg="add del">
          <ac:chgData name="Rohan Sethi" userId="b5958e959addc15b" providerId="LiveId" clId="{DEB0A19A-1148-4AA6-95AB-46FA371F81C0}" dt="2022-03-27T17:30:32.848" v="5728" actId="26606"/>
          <ac:spMkLst>
            <pc:docMk/>
            <pc:sldMk cId="2836998218" sldId="258"/>
            <ac:spMk id="38" creationId="{3B5305C3-9940-4541-9DEE-9AE9C3EA60A4}"/>
          </ac:spMkLst>
        </pc:spChg>
        <pc:spChg chg="add del">
          <ac:chgData name="Rohan Sethi" userId="b5958e959addc15b" providerId="LiveId" clId="{DEB0A19A-1148-4AA6-95AB-46FA371F81C0}" dt="2022-03-27T17:30:32.848" v="5728" actId="26606"/>
          <ac:spMkLst>
            <pc:docMk/>
            <pc:sldMk cId="2836998218" sldId="258"/>
            <ac:spMk id="39" creationId="{1BE71EE8-0B30-4222-9B93-921A1530BB17}"/>
          </ac:spMkLst>
        </pc:spChg>
        <pc:spChg chg="add del">
          <ac:chgData name="Rohan Sethi" userId="b5958e959addc15b" providerId="LiveId" clId="{DEB0A19A-1148-4AA6-95AB-46FA371F81C0}" dt="2022-03-27T17:30:32.848" v="5728" actId="26606"/>
          <ac:spMkLst>
            <pc:docMk/>
            <pc:sldMk cId="2836998218" sldId="258"/>
            <ac:spMk id="40" creationId="{7A577E7F-985C-4F15-99FB-3ABFA635AC30}"/>
          </ac:spMkLst>
        </pc:spChg>
        <pc:spChg chg="add">
          <ac:chgData name="Rohan Sethi" userId="b5958e959addc15b" providerId="LiveId" clId="{DEB0A19A-1148-4AA6-95AB-46FA371F81C0}" dt="2022-03-27T17:34:16.235" v="5745" actId="26606"/>
          <ac:spMkLst>
            <pc:docMk/>
            <pc:sldMk cId="2836998218" sldId="258"/>
            <ac:spMk id="71" creationId="{1F72CB4B-A086-E546-83B0-DD8F407892A1}"/>
          </ac:spMkLst>
        </pc:spChg>
        <pc:graphicFrameChg chg="add del mod modGraphic">
          <ac:chgData name="Rohan Sethi" userId="b5958e959addc15b" providerId="LiveId" clId="{DEB0A19A-1148-4AA6-95AB-46FA371F81C0}" dt="2022-03-27T17:30:32.977" v="5729" actId="26606"/>
          <ac:graphicFrameMkLst>
            <pc:docMk/>
            <pc:sldMk cId="2836998218" sldId="258"/>
            <ac:graphicFrameMk id="7" creationId="{92E25805-E3AE-C60E-A4D5-5ACED3994BFC}"/>
          </ac:graphicFrameMkLst>
        </pc:graphicFrameChg>
        <pc:picChg chg="add mod">
          <ac:chgData name="Rohan Sethi" userId="b5958e959addc15b" providerId="LiveId" clId="{DEB0A19A-1148-4AA6-95AB-46FA371F81C0}" dt="2022-03-29T16:00:38.789" v="6052" actId="14100"/>
          <ac:picMkLst>
            <pc:docMk/>
            <pc:sldMk cId="2836998218" sldId="258"/>
            <ac:picMk id="1026" creationId="{9166D622-986B-4410-8619-5D3C470A21E1}"/>
          </ac:picMkLst>
        </pc:picChg>
        <pc:cxnChg chg="add del">
          <ac:chgData name="Rohan Sethi" userId="b5958e959addc15b" providerId="LiveId" clId="{DEB0A19A-1148-4AA6-95AB-46FA371F81C0}" dt="2022-03-27T17:29:28.790" v="5718" actId="26606"/>
          <ac:cxnSpMkLst>
            <pc:docMk/>
            <pc:sldMk cId="2836998218" sldId="258"/>
            <ac:cxnSpMk id="27" creationId="{AB882E83-38EA-4A57-928E-B07CFAFB7067}"/>
          </ac:cxnSpMkLst>
        </pc:cxnChg>
        <pc:cxnChg chg="add del">
          <ac:chgData name="Rohan Sethi" userId="b5958e959addc15b" providerId="LiveId" clId="{DEB0A19A-1148-4AA6-95AB-46FA371F81C0}" dt="2022-03-27T17:29:30.539" v="5720" actId="26606"/>
          <ac:cxnSpMkLst>
            <pc:docMk/>
            <pc:sldMk cId="2836998218" sldId="258"/>
            <ac:cxnSpMk id="30" creationId="{AB882E83-38EA-4A57-928E-B07CFAFB7067}"/>
          </ac:cxnSpMkLst>
        </pc:cxnChg>
        <pc:cxnChg chg="add del">
          <ac:chgData name="Rohan Sethi" userId="b5958e959addc15b" providerId="LiveId" clId="{DEB0A19A-1148-4AA6-95AB-46FA371F81C0}" dt="2022-03-27T17:29:30.889" v="5722" actId="26606"/>
          <ac:cxnSpMkLst>
            <pc:docMk/>
            <pc:sldMk cId="2836998218" sldId="258"/>
            <ac:cxnSpMk id="33" creationId="{4FCEE13B-EFB1-46F2-BC11-110F05BFB691}"/>
          </ac:cxnSpMkLst>
        </pc:cxnChg>
        <pc:cxnChg chg="add del">
          <ac:chgData name="Rohan Sethi" userId="b5958e959addc15b" providerId="LiveId" clId="{DEB0A19A-1148-4AA6-95AB-46FA371F81C0}" dt="2022-03-27T17:29:32.493" v="5724" actId="26606"/>
          <ac:cxnSpMkLst>
            <pc:docMk/>
            <pc:sldMk cId="2836998218" sldId="258"/>
            <ac:cxnSpMk id="36" creationId="{4FCEE13B-EFB1-46F2-BC11-110F05BFB691}"/>
          </ac:cxnSpMkLst>
        </pc:cxnChg>
        <pc:cxnChg chg="add">
          <ac:chgData name="Rohan Sethi" userId="b5958e959addc15b" providerId="LiveId" clId="{DEB0A19A-1148-4AA6-95AB-46FA371F81C0}" dt="2022-03-27T17:34:16.235" v="5745" actId="26606"/>
          <ac:cxnSpMkLst>
            <pc:docMk/>
            <pc:sldMk cId="2836998218" sldId="258"/>
            <ac:cxnSpMk id="73" creationId="{49151340-7EF2-0647-A719-394EFC3A180B}"/>
          </ac:cxnSpMkLst>
        </pc:cxnChg>
      </pc:sldChg>
      <pc:sldChg chg="addSp modSp new mod modTransition setBg modAnim modNotesTx">
        <pc:chgData name="Rohan Sethi" userId="b5958e959addc15b" providerId="LiveId" clId="{DEB0A19A-1148-4AA6-95AB-46FA371F81C0}" dt="2022-03-29T17:47:28.650" v="7574"/>
        <pc:sldMkLst>
          <pc:docMk/>
          <pc:sldMk cId="3029811710" sldId="259"/>
        </pc:sldMkLst>
        <pc:spChg chg="mod">
          <ac:chgData name="Rohan Sethi" userId="b5958e959addc15b" providerId="LiveId" clId="{DEB0A19A-1148-4AA6-95AB-46FA371F81C0}" dt="2022-03-27T17:40:59.971" v="5755" actId="26606"/>
          <ac:spMkLst>
            <pc:docMk/>
            <pc:sldMk cId="3029811710" sldId="259"/>
            <ac:spMk id="2" creationId="{86540151-FE5A-46BC-8258-23406D33702C}"/>
          </ac:spMkLst>
        </pc:spChg>
        <pc:spChg chg="mod ord">
          <ac:chgData name="Rohan Sethi" userId="b5958e959addc15b" providerId="LiveId" clId="{DEB0A19A-1148-4AA6-95AB-46FA371F81C0}" dt="2022-03-27T17:40:59.971" v="5755" actId="26606"/>
          <ac:spMkLst>
            <pc:docMk/>
            <pc:sldMk cId="3029811710" sldId="259"/>
            <ac:spMk id="3" creationId="{4E722D9E-EC6E-4D9F-9C64-05C2EEAB4030}"/>
          </ac:spMkLst>
        </pc:spChg>
        <pc:spChg chg="mod">
          <ac:chgData name="Rohan Sethi" userId="b5958e959addc15b" providerId="LiveId" clId="{DEB0A19A-1148-4AA6-95AB-46FA371F81C0}" dt="2022-03-27T17:40:59.971" v="5755" actId="26606"/>
          <ac:spMkLst>
            <pc:docMk/>
            <pc:sldMk cId="3029811710" sldId="259"/>
            <ac:spMk id="4" creationId="{6856F65F-5704-4DC7-97EA-2DCEDE20CE96}"/>
          </ac:spMkLst>
        </pc:spChg>
        <pc:spChg chg="mod">
          <ac:chgData name="Rohan Sethi" userId="b5958e959addc15b" providerId="LiveId" clId="{DEB0A19A-1148-4AA6-95AB-46FA371F81C0}" dt="2022-03-27T17:40:59.971" v="5755" actId="26606"/>
          <ac:spMkLst>
            <pc:docMk/>
            <pc:sldMk cId="3029811710" sldId="259"/>
            <ac:spMk id="5" creationId="{290077F9-845C-477B-98F2-032C55A616E7}"/>
          </ac:spMkLst>
        </pc:spChg>
        <pc:spChg chg="add">
          <ac:chgData name="Rohan Sethi" userId="b5958e959addc15b" providerId="LiveId" clId="{DEB0A19A-1148-4AA6-95AB-46FA371F81C0}" dt="2022-03-27T17:40:59.971" v="5755" actId="26606"/>
          <ac:spMkLst>
            <pc:docMk/>
            <pc:sldMk cId="3029811710" sldId="259"/>
            <ac:spMk id="10" creationId="{D782CE45-61C5-4799-9D0D-AC196F312888}"/>
          </ac:spMkLst>
        </pc:spChg>
        <pc:spChg chg="add">
          <ac:chgData name="Rohan Sethi" userId="b5958e959addc15b" providerId="LiveId" clId="{DEB0A19A-1148-4AA6-95AB-46FA371F81C0}" dt="2022-03-27T17:40:59.971" v="5755" actId="26606"/>
          <ac:spMkLst>
            <pc:docMk/>
            <pc:sldMk cId="3029811710" sldId="259"/>
            <ac:spMk id="12" creationId="{EFF46929-7F95-46F3-B891-8310D47433A9}"/>
          </ac:spMkLst>
        </pc:spChg>
        <pc:spChg chg="add">
          <ac:chgData name="Rohan Sethi" userId="b5958e959addc15b" providerId="LiveId" clId="{DEB0A19A-1148-4AA6-95AB-46FA371F81C0}" dt="2022-03-27T17:40:59.971" v="5755" actId="26606"/>
          <ac:spMkLst>
            <pc:docMk/>
            <pc:sldMk cId="3029811710" sldId="259"/>
            <ac:spMk id="14" creationId="{7A422482-9F2F-4692-885F-7B632C26EEA3}"/>
          </ac:spMkLst>
        </pc:spChg>
      </pc:sldChg>
      <pc:sldChg chg="addSp delSp modSp new mod modTransition setBg modClrScheme modAnim chgLayout modNotesTx">
        <pc:chgData name="Rohan Sethi" userId="b5958e959addc15b" providerId="LiveId" clId="{DEB0A19A-1148-4AA6-95AB-46FA371F81C0}" dt="2022-03-29T17:46:06.479" v="7559"/>
        <pc:sldMkLst>
          <pc:docMk/>
          <pc:sldMk cId="426280773" sldId="260"/>
        </pc:sldMkLst>
        <pc:spChg chg="del mod ord">
          <ac:chgData name="Rohan Sethi" userId="b5958e959addc15b" providerId="LiveId" clId="{DEB0A19A-1148-4AA6-95AB-46FA371F81C0}" dt="2022-03-26T16:21:48.968" v="919" actId="700"/>
          <ac:spMkLst>
            <pc:docMk/>
            <pc:sldMk cId="426280773" sldId="260"/>
            <ac:spMk id="2" creationId="{A13AA201-955C-47F2-B68D-07B00A7009F0}"/>
          </ac:spMkLst>
        </pc:spChg>
        <pc:spChg chg="del mod ord">
          <ac:chgData name="Rohan Sethi" userId="b5958e959addc15b" providerId="LiveId" clId="{DEB0A19A-1148-4AA6-95AB-46FA371F81C0}" dt="2022-03-26T16:21:48.968" v="919" actId="700"/>
          <ac:spMkLst>
            <pc:docMk/>
            <pc:sldMk cId="426280773" sldId="260"/>
            <ac:spMk id="3" creationId="{B95CD933-DE6D-4591-86CC-F0319CD91A1D}"/>
          </ac:spMkLst>
        </pc:spChg>
        <pc:spChg chg="del">
          <ac:chgData name="Rohan Sethi" userId="b5958e959addc15b" providerId="LiveId" clId="{DEB0A19A-1148-4AA6-95AB-46FA371F81C0}" dt="2022-03-26T16:21:48.968" v="919" actId="700"/>
          <ac:spMkLst>
            <pc:docMk/>
            <pc:sldMk cId="426280773" sldId="260"/>
            <ac:spMk id="4" creationId="{15711A1E-9A93-4E0B-BEB2-A6E6E30CD3E2}"/>
          </ac:spMkLst>
        </pc:spChg>
        <pc:spChg chg="mod ord">
          <ac:chgData name="Rohan Sethi" userId="b5958e959addc15b" providerId="LiveId" clId="{DEB0A19A-1148-4AA6-95AB-46FA371F81C0}" dt="2022-03-27T17:48:01.281" v="5759" actId="26606"/>
          <ac:spMkLst>
            <pc:docMk/>
            <pc:sldMk cId="426280773" sldId="260"/>
            <ac:spMk id="5" creationId="{600118EF-8274-4398-A975-7028AB343FC0}"/>
          </ac:spMkLst>
        </pc:spChg>
        <pc:spChg chg="mod ord">
          <ac:chgData name="Rohan Sethi" userId="b5958e959addc15b" providerId="LiveId" clId="{DEB0A19A-1148-4AA6-95AB-46FA371F81C0}" dt="2022-03-27T17:51:40.204" v="5775" actId="26606"/>
          <ac:spMkLst>
            <pc:docMk/>
            <pc:sldMk cId="426280773" sldId="260"/>
            <ac:spMk id="6" creationId="{9E5BB292-4130-4FED-864E-7FF7761488FB}"/>
          </ac:spMkLst>
        </pc:spChg>
        <pc:spChg chg="add mod ord">
          <ac:chgData name="Rohan Sethi" userId="b5958e959addc15b" providerId="LiveId" clId="{DEB0A19A-1148-4AA6-95AB-46FA371F81C0}" dt="2022-03-27T17:51:40.204" v="5775" actId="26606"/>
          <ac:spMkLst>
            <pc:docMk/>
            <pc:sldMk cId="426280773" sldId="260"/>
            <ac:spMk id="7" creationId="{1B7C284E-B716-42FC-8DD3-501B2912DFE4}"/>
          </ac:spMkLst>
        </pc:spChg>
        <pc:spChg chg="add mod ord">
          <ac:chgData name="Rohan Sethi" userId="b5958e959addc15b" providerId="LiveId" clId="{DEB0A19A-1148-4AA6-95AB-46FA371F81C0}" dt="2022-03-27T17:51:40.204" v="5775" actId="26606"/>
          <ac:spMkLst>
            <pc:docMk/>
            <pc:sldMk cId="426280773" sldId="260"/>
            <ac:spMk id="8" creationId="{95BF08F5-A490-4920-AD70-DFDB67D9871B}"/>
          </ac:spMkLst>
        </pc:spChg>
        <pc:spChg chg="add del">
          <ac:chgData name="Rohan Sethi" userId="b5958e959addc15b" providerId="LiveId" clId="{DEB0A19A-1148-4AA6-95AB-46FA371F81C0}" dt="2022-03-27T17:47:39.615" v="5757" actId="22"/>
          <ac:spMkLst>
            <pc:docMk/>
            <pc:sldMk cId="426280773" sldId="260"/>
            <ac:spMk id="9" creationId="{E7559044-0141-48AA-A728-7937EB7D0A79}"/>
          </ac:spMkLst>
        </pc:spChg>
        <pc:spChg chg="add del">
          <ac:chgData name="Rohan Sethi" userId="b5958e959addc15b" providerId="LiveId" clId="{DEB0A19A-1148-4AA6-95AB-46FA371F81C0}" dt="2022-03-27T17:48:13.409" v="5763" actId="26606"/>
          <ac:spMkLst>
            <pc:docMk/>
            <pc:sldMk cId="426280773" sldId="260"/>
            <ac:spMk id="71" creationId="{7B49DDE3-D095-6B49-8468-C97AFBEC5703}"/>
          </ac:spMkLst>
        </pc:spChg>
        <pc:spChg chg="add del">
          <ac:chgData name="Rohan Sethi" userId="b5958e959addc15b" providerId="LiveId" clId="{DEB0A19A-1148-4AA6-95AB-46FA371F81C0}" dt="2022-03-27T17:48:13.409" v="5763" actId="26606"/>
          <ac:spMkLst>
            <pc:docMk/>
            <pc:sldMk cId="426280773" sldId="260"/>
            <ac:spMk id="73" creationId="{C3CA578B-5FA2-42B3-85A7-E78AFE06B447}"/>
          </ac:spMkLst>
        </pc:spChg>
        <pc:spChg chg="add del">
          <ac:chgData name="Rohan Sethi" userId="b5958e959addc15b" providerId="LiveId" clId="{DEB0A19A-1148-4AA6-95AB-46FA371F81C0}" dt="2022-03-27T17:48:34.037" v="5767" actId="26606"/>
          <ac:spMkLst>
            <pc:docMk/>
            <pc:sldMk cId="426280773" sldId="260"/>
            <ac:spMk id="135" creationId="{1F72CB4B-A086-E546-83B0-DD8F407892A1}"/>
          </ac:spMkLst>
        </pc:spChg>
        <pc:spChg chg="add del">
          <ac:chgData name="Rohan Sethi" userId="b5958e959addc15b" providerId="LiveId" clId="{DEB0A19A-1148-4AA6-95AB-46FA371F81C0}" dt="2022-03-27T17:48:34.037" v="5767" actId="26606"/>
          <ac:spMkLst>
            <pc:docMk/>
            <pc:sldMk cId="426280773" sldId="260"/>
            <ac:spMk id="137" creationId="{BE9E86F5-3804-4993-9353-B93A62BA60C4}"/>
          </ac:spMkLst>
        </pc:spChg>
        <pc:spChg chg="add del">
          <ac:chgData name="Rohan Sethi" userId="b5958e959addc15b" providerId="LiveId" clId="{DEB0A19A-1148-4AA6-95AB-46FA371F81C0}" dt="2022-03-27T17:51:40.216" v="5776" actId="26606"/>
          <ac:spMkLst>
            <pc:docMk/>
            <pc:sldMk cId="426280773" sldId="260"/>
            <ac:spMk id="139" creationId="{BAD693D4-ED49-41BF-843E-43B09DBBA2E3}"/>
          </ac:spMkLst>
        </pc:spChg>
        <pc:spChg chg="add del">
          <ac:chgData name="Rohan Sethi" userId="b5958e959addc15b" providerId="LiveId" clId="{DEB0A19A-1148-4AA6-95AB-46FA371F81C0}" dt="2022-03-27T17:51:40.216" v="5776" actId="26606"/>
          <ac:spMkLst>
            <pc:docMk/>
            <pc:sldMk cId="426280773" sldId="260"/>
            <ac:spMk id="141" creationId="{F4BD717D-C78B-4563-834F-8AC2FA8315F0}"/>
          </ac:spMkLst>
        </pc:spChg>
        <pc:spChg chg="add del">
          <ac:chgData name="Rohan Sethi" userId="b5958e959addc15b" providerId="LiveId" clId="{DEB0A19A-1148-4AA6-95AB-46FA371F81C0}" dt="2022-03-27T17:49:33.899" v="5769" actId="26606"/>
          <ac:spMkLst>
            <pc:docMk/>
            <pc:sldMk cId="426280773" sldId="260"/>
            <ac:spMk id="192" creationId="{1F72CB4B-A086-E546-83B0-DD8F407892A1}"/>
          </ac:spMkLst>
        </pc:spChg>
        <pc:spChg chg="add del">
          <ac:chgData name="Rohan Sethi" userId="b5958e959addc15b" providerId="LiveId" clId="{DEB0A19A-1148-4AA6-95AB-46FA371F81C0}" dt="2022-03-27T17:49:33.899" v="5769" actId="26606"/>
          <ac:spMkLst>
            <pc:docMk/>
            <pc:sldMk cId="426280773" sldId="260"/>
            <ac:spMk id="193" creationId="{BE9E86F5-3804-4993-9353-B93A62BA60C4}"/>
          </ac:spMkLst>
        </pc:spChg>
        <pc:spChg chg="add del">
          <ac:chgData name="Rohan Sethi" userId="b5958e959addc15b" providerId="LiveId" clId="{DEB0A19A-1148-4AA6-95AB-46FA371F81C0}" dt="2022-03-27T17:51:38.021" v="5773" actId="26606"/>
          <ac:spMkLst>
            <pc:docMk/>
            <pc:sldMk cId="426280773" sldId="260"/>
            <ac:spMk id="194" creationId="{F4BD717D-C78B-4563-834F-8AC2FA8315F0}"/>
          </ac:spMkLst>
        </pc:spChg>
        <pc:spChg chg="add del">
          <ac:chgData name="Rohan Sethi" userId="b5958e959addc15b" providerId="LiveId" clId="{DEB0A19A-1148-4AA6-95AB-46FA371F81C0}" dt="2022-03-27T17:51:40.216" v="5776" actId="26606"/>
          <ac:spMkLst>
            <pc:docMk/>
            <pc:sldMk cId="426280773" sldId="260"/>
            <ac:spMk id="2054" creationId="{2C0C9ED2-DBC2-3342-B244-B04D4B371CD7}"/>
          </ac:spMkLst>
        </pc:spChg>
        <pc:spChg chg="add del">
          <ac:chgData name="Rohan Sethi" userId="b5958e959addc15b" providerId="LiveId" clId="{DEB0A19A-1148-4AA6-95AB-46FA371F81C0}" dt="2022-03-27T17:51:38.021" v="5773" actId="26606"/>
          <ac:spMkLst>
            <pc:docMk/>
            <pc:sldMk cId="426280773" sldId="260"/>
            <ac:spMk id="2056" creationId="{2C0C9ED2-DBC2-3342-B244-B04D4B371CD7}"/>
          </ac:spMkLst>
        </pc:spChg>
        <pc:spChg chg="add del">
          <ac:chgData name="Rohan Sethi" userId="b5958e959addc15b" providerId="LiveId" clId="{DEB0A19A-1148-4AA6-95AB-46FA371F81C0}" dt="2022-03-27T17:51:38.021" v="5773" actId="26606"/>
          <ac:spMkLst>
            <pc:docMk/>
            <pc:sldMk cId="426280773" sldId="260"/>
            <ac:spMk id="2057" creationId="{BAD693D4-ED49-41BF-843E-43B09DBBA2E3}"/>
          </ac:spMkLst>
        </pc:spChg>
        <pc:spChg chg="add del">
          <ac:chgData name="Rohan Sethi" userId="b5958e959addc15b" providerId="LiveId" clId="{DEB0A19A-1148-4AA6-95AB-46FA371F81C0}" dt="2022-03-27T17:51:40.204" v="5775" actId="26606"/>
          <ac:spMkLst>
            <pc:docMk/>
            <pc:sldMk cId="426280773" sldId="260"/>
            <ac:spMk id="2059" creationId="{6FFD9017-7632-9D4E-87FD-2A741A909433}"/>
          </ac:spMkLst>
        </pc:spChg>
        <pc:spChg chg="add del">
          <ac:chgData name="Rohan Sethi" userId="b5958e959addc15b" providerId="LiveId" clId="{DEB0A19A-1148-4AA6-95AB-46FA371F81C0}" dt="2022-03-27T17:51:40.204" v="5775" actId="26606"/>
          <ac:spMkLst>
            <pc:docMk/>
            <pc:sldMk cId="426280773" sldId="260"/>
            <ac:spMk id="2060" creationId="{BB9E6B53-D8C9-D645-B853-93F60873D900}"/>
          </ac:spMkLst>
        </pc:spChg>
        <pc:spChg chg="add del">
          <ac:chgData name="Rohan Sethi" userId="b5958e959addc15b" providerId="LiveId" clId="{DEB0A19A-1148-4AA6-95AB-46FA371F81C0}" dt="2022-03-27T17:51:40.204" v="5775" actId="26606"/>
          <ac:spMkLst>
            <pc:docMk/>
            <pc:sldMk cId="426280773" sldId="260"/>
            <ac:spMk id="2061" creationId="{A21235A2-7EE5-C54E-8FDC-B918CE778CE0}"/>
          </ac:spMkLst>
        </pc:spChg>
        <pc:spChg chg="add">
          <ac:chgData name="Rohan Sethi" userId="b5958e959addc15b" providerId="LiveId" clId="{DEB0A19A-1148-4AA6-95AB-46FA371F81C0}" dt="2022-03-27T17:51:40.216" v="5776" actId="26606"/>
          <ac:spMkLst>
            <pc:docMk/>
            <pc:sldMk cId="426280773" sldId="260"/>
            <ac:spMk id="2063" creationId="{2C0C9ED2-DBC2-3342-B244-B04D4B371CD7}"/>
          </ac:spMkLst>
        </pc:spChg>
        <pc:spChg chg="add">
          <ac:chgData name="Rohan Sethi" userId="b5958e959addc15b" providerId="LiveId" clId="{DEB0A19A-1148-4AA6-95AB-46FA371F81C0}" dt="2022-03-27T17:51:40.216" v="5776" actId="26606"/>
          <ac:spMkLst>
            <pc:docMk/>
            <pc:sldMk cId="426280773" sldId="260"/>
            <ac:spMk id="2064" creationId="{BAD693D4-ED49-41BF-843E-43B09DBBA2E3}"/>
          </ac:spMkLst>
        </pc:spChg>
        <pc:spChg chg="add">
          <ac:chgData name="Rohan Sethi" userId="b5958e959addc15b" providerId="LiveId" clId="{DEB0A19A-1148-4AA6-95AB-46FA371F81C0}" dt="2022-03-27T17:51:40.216" v="5776" actId="26606"/>
          <ac:spMkLst>
            <pc:docMk/>
            <pc:sldMk cId="426280773" sldId="260"/>
            <ac:spMk id="2065" creationId="{F4BD717D-C78B-4563-834F-8AC2FA8315F0}"/>
          </ac:spMkLst>
        </pc:spChg>
        <pc:picChg chg="add mod ord">
          <ac:chgData name="Rohan Sethi" userId="b5958e959addc15b" providerId="LiveId" clId="{DEB0A19A-1148-4AA6-95AB-46FA371F81C0}" dt="2022-03-29T16:01:33.054" v="6240" actId="962"/>
          <ac:picMkLst>
            <pc:docMk/>
            <pc:sldMk cId="426280773" sldId="260"/>
            <ac:picMk id="3" creationId="{953067C1-C8FB-4838-A644-63E67FD6CE7A}"/>
          </ac:picMkLst>
        </pc:picChg>
        <pc:picChg chg="add del mod ord">
          <ac:chgData name="Rohan Sethi" userId="b5958e959addc15b" providerId="LiveId" clId="{DEB0A19A-1148-4AA6-95AB-46FA371F81C0}" dt="2022-03-27T17:50:47.630" v="5770" actId="478"/>
          <ac:picMkLst>
            <pc:docMk/>
            <pc:sldMk cId="426280773" sldId="260"/>
            <ac:picMk id="2050" creationId="{5A5EB089-61CC-4C29-9C35-D5A53F0B0D65}"/>
          </ac:picMkLst>
        </pc:picChg>
        <pc:picChg chg="add mod ord">
          <ac:chgData name="Rohan Sethi" userId="b5958e959addc15b" providerId="LiveId" clId="{DEB0A19A-1148-4AA6-95AB-46FA371F81C0}" dt="2022-03-29T16:01:50.323" v="6252" actId="962"/>
          <ac:picMkLst>
            <pc:docMk/>
            <pc:sldMk cId="426280773" sldId="260"/>
            <ac:picMk id="2052" creationId="{948078F2-217B-4664-BAA5-AB63A93D8644}"/>
          </ac:picMkLst>
        </pc:picChg>
      </pc:sldChg>
      <pc:sldChg chg="addSp delSp modSp new mod modTransition setBg modAnim modNotesTx">
        <pc:chgData name="Rohan Sethi" userId="b5958e959addc15b" providerId="LiveId" clId="{DEB0A19A-1148-4AA6-95AB-46FA371F81C0}" dt="2022-03-29T17:46:12.038" v="7560"/>
        <pc:sldMkLst>
          <pc:docMk/>
          <pc:sldMk cId="237273935" sldId="261"/>
        </pc:sldMkLst>
        <pc:spChg chg="mod">
          <ac:chgData name="Rohan Sethi" userId="b5958e959addc15b" providerId="LiveId" clId="{DEB0A19A-1148-4AA6-95AB-46FA371F81C0}" dt="2022-03-27T17:53:12.893" v="5784" actId="26606"/>
          <ac:spMkLst>
            <pc:docMk/>
            <pc:sldMk cId="237273935" sldId="261"/>
            <ac:spMk id="2" creationId="{01804390-7A1F-496D-9D43-AD386EBD1355}"/>
          </ac:spMkLst>
        </pc:spChg>
        <pc:spChg chg="mod ord">
          <ac:chgData name="Rohan Sethi" userId="b5958e959addc15b" providerId="LiveId" clId="{DEB0A19A-1148-4AA6-95AB-46FA371F81C0}" dt="2022-03-27T17:53:12.893" v="5784" actId="26606"/>
          <ac:spMkLst>
            <pc:docMk/>
            <pc:sldMk cId="237273935" sldId="261"/>
            <ac:spMk id="3" creationId="{B1B652AC-4896-436D-9FB5-1C89829B4735}"/>
          </ac:spMkLst>
        </pc:spChg>
        <pc:spChg chg="mod">
          <ac:chgData name="Rohan Sethi" userId="b5958e959addc15b" providerId="LiveId" clId="{DEB0A19A-1148-4AA6-95AB-46FA371F81C0}" dt="2022-03-27T17:53:12.893" v="5784" actId="26606"/>
          <ac:spMkLst>
            <pc:docMk/>
            <pc:sldMk cId="237273935" sldId="261"/>
            <ac:spMk id="4" creationId="{1475ECD2-7FE6-44F7-ACA2-8F27F4A7B945}"/>
          </ac:spMkLst>
        </pc:spChg>
        <pc:spChg chg="mod">
          <ac:chgData name="Rohan Sethi" userId="b5958e959addc15b" providerId="LiveId" clId="{DEB0A19A-1148-4AA6-95AB-46FA371F81C0}" dt="2022-03-27T17:53:12.893" v="5784" actId="26606"/>
          <ac:spMkLst>
            <pc:docMk/>
            <pc:sldMk cId="237273935" sldId="261"/>
            <ac:spMk id="5" creationId="{07E24151-AC44-4AEC-B8AE-B52C543A321F}"/>
          </ac:spMkLst>
        </pc:spChg>
        <pc:spChg chg="add del">
          <ac:chgData name="Rohan Sethi" userId="b5958e959addc15b" providerId="LiveId" clId="{DEB0A19A-1148-4AA6-95AB-46FA371F81C0}" dt="2022-03-27T17:53:11.782" v="5781" actId="26606"/>
          <ac:spMkLst>
            <pc:docMk/>
            <pc:sldMk cId="237273935" sldId="261"/>
            <ac:spMk id="10" creationId="{D782CE45-61C5-4799-9D0D-AC196F312888}"/>
          </ac:spMkLst>
        </pc:spChg>
        <pc:spChg chg="add del">
          <ac:chgData name="Rohan Sethi" userId="b5958e959addc15b" providerId="LiveId" clId="{DEB0A19A-1148-4AA6-95AB-46FA371F81C0}" dt="2022-03-27T17:53:11.782" v="5781" actId="26606"/>
          <ac:spMkLst>
            <pc:docMk/>
            <pc:sldMk cId="237273935" sldId="261"/>
            <ac:spMk id="12" creationId="{EFF46929-7F95-46F3-B891-8310D47433A9}"/>
          </ac:spMkLst>
        </pc:spChg>
        <pc:spChg chg="add del">
          <ac:chgData name="Rohan Sethi" userId="b5958e959addc15b" providerId="LiveId" clId="{DEB0A19A-1148-4AA6-95AB-46FA371F81C0}" dt="2022-03-27T17:53:11.782" v="5781" actId="26606"/>
          <ac:spMkLst>
            <pc:docMk/>
            <pc:sldMk cId="237273935" sldId="261"/>
            <ac:spMk id="14" creationId="{7A422482-9F2F-4692-885F-7B632C26EEA3}"/>
          </ac:spMkLst>
        </pc:spChg>
        <pc:spChg chg="add del">
          <ac:chgData name="Rohan Sethi" userId="b5958e959addc15b" providerId="LiveId" clId="{DEB0A19A-1148-4AA6-95AB-46FA371F81C0}" dt="2022-03-27T17:53:12.874" v="5783" actId="26606"/>
          <ac:spMkLst>
            <pc:docMk/>
            <pc:sldMk cId="237273935" sldId="261"/>
            <ac:spMk id="16" creationId="{63783D31-B128-4AEB-867D-9B51766C036B}"/>
          </ac:spMkLst>
        </pc:spChg>
        <pc:spChg chg="add del">
          <ac:chgData name="Rohan Sethi" userId="b5958e959addc15b" providerId="LiveId" clId="{DEB0A19A-1148-4AA6-95AB-46FA371F81C0}" dt="2022-03-27T17:53:12.874" v="5783" actId="26606"/>
          <ac:spMkLst>
            <pc:docMk/>
            <pc:sldMk cId="237273935" sldId="261"/>
            <ac:spMk id="17" creationId="{F12F8F71-2255-4DF5-8FFB-2A6F7AADCD41}"/>
          </ac:spMkLst>
        </pc:spChg>
        <pc:spChg chg="add del">
          <ac:chgData name="Rohan Sethi" userId="b5958e959addc15b" providerId="LiveId" clId="{DEB0A19A-1148-4AA6-95AB-46FA371F81C0}" dt="2022-03-27T17:53:12.874" v="5783" actId="26606"/>
          <ac:spMkLst>
            <pc:docMk/>
            <pc:sldMk cId="237273935" sldId="261"/>
            <ac:spMk id="18" creationId="{E928C49F-56A5-41E0-97B2-1AC457310C8E}"/>
          </ac:spMkLst>
        </pc:spChg>
        <pc:spChg chg="add">
          <ac:chgData name="Rohan Sethi" userId="b5958e959addc15b" providerId="LiveId" clId="{DEB0A19A-1148-4AA6-95AB-46FA371F81C0}" dt="2022-03-27T17:53:12.893" v="5784" actId="26606"/>
          <ac:spMkLst>
            <pc:docMk/>
            <pc:sldMk cId="237273935" sldId="261"/>
            <ac:spMk id="20" creationId="{D782CE45-61C5-4799-9D0D-AC196F312888}"/>
          </ac:spMkLst>
        </pc:spChg>
        <pc:spChg chg="add">
          <ac:chgData name="Rohan Sethi" userId="b5958e959addc15b" providerId="LiveId" clId="{DEB0A19A-1148-4AA6-95AB-46FA371F81C0}" dt="2022-03-27T17:53:12.893" v="5784" actId="26606"/>
          <ac:spMkLst>
            <pc:docMk/>
            <pc:sldMk cId="237273935" sldId="261"/>
            <ac:spMk id="21" creationId="{EFF46929-7F95-46F3-B891-8310D47433A9}"/>
          </ac:spMkLst>
        </pc:spChg>
        <pc:spChg chg="add">
          <ac:chgData name="Rohan Sethi" userId="b5958e959addc15b" providerId="LiveId" clId="{DEB0A19A-1148-4AA6-95AB-46FA371F81C0}" dt="2022-03-27T17:53:12.893" v="5784" actId="26606"/>
          <ac:spMkLst>
            <pc:docMk/>
            <pc:sldMk cId="237273935" sldId="261"/>
            <ac:spMk id="22" creationId="{7A422482-9F2F-4692-885F-7B632C26EEA3}"/>
          </ac:spMkLst>
        </pc:spChg>
      </pc:sldChg>
      <pc:sldChg chg="addSp modSp new mod modTransition setBg modAnim">
        <pc:chgData name="Rohan Sethi" userId="b5958e959addc15b" providerId="LiveId" clId="{DEB0A19A-1148-4AA6-95AB-46FA371F81C0}" dt="2022-03-29T17:46:30.520" v="7565"/>
        <pc:sldMkLst>
          <pc:docMk/>
          <pc:sldMk cId="108716847" sldId="262"/>
        </pc:sldMkLst>
        <pc:spChg chg="mod">
          <ac:chgData name="Rohan Sethi" userId="b5958e959addc15b" providerId="LiveId" clId="{DEB0A19A-1148-4AA6-95AB-46FA371F81C0}" dt="2022-03-29T15:50:06.302" v="5785" actId="26606"/>
          <ac:spMkLst>
            <pc:docMk/>
            <pc:sldMk cId="108716847" sldId="262"/>
            <ac:spMk id="2" creationId="{FF455406-24BA-4389-B303-329108B282A5}"/>
          </ac:spMkLst>
        </pc:spChg>
        <pc:spChg chg="mod ord">
          <ac:chgData name="Rohan Sethi" userId="b5958e959addc15b" providerId="LiveId" clId="{DEB0A19A-1148-4AA6-95AB-46FA371F81C0}" dt="2022-03-29T15:50:06.302" v="5785" actId="26606"/>
          <ac:spMkLst>
            <pc:docMk/>
            <pc:sldMk cId="108716847" sldId="262"/>
            <ac:spMk id="3" creationId="{8742C62A-D654-4193-8E4F-44C076350750}"/>
          </ac:spMkLst>
        </pc:spChg>
        <pc:spChg chg="mod">
          <ac:chgData name="Rohan Sethi" userId="b5958e959addc15b" providerId="LiveId" clId="{DEB0A19A-1148-4AA6-95AB-46FA371F81C0}" dt="2022-03-29T15:50:06.302" v="5785" actId="26606"/>
          <ac:spMkLst>
            <pc:docMk/>
            <pc:sldMk cId="108716847" sldId="262"/>
            <ac:spMk id="4" creationId="{0A0EB450-2939-410A-8C35-35C6A72D1012}"/>
          </ac:spMkLst>
        </pc:spChg>
        <pc:spChg chg="mod">
          <ac:chgData name="Rohan Sethi" userId="b5958e959addc15b" providerId="LiveId" clId="{DEB0A19A-1148-4AA6-95AB-46FA371F81C0}" dt="2022-03-29T15:50:06.302" v="5785" actId="26606"/>
          <ac:spMkLst>
            <pc:docMk/>
            <pc:sldMk cId="108716847" sldId="262"/>
            <ac:spMk id="5" creationId="{102D8D59-004C-4D0B-AF72-7AA6DB47FF4C}"/>
          </ac:spMkLst>
        </pc:spChg>
        <pc:spChg chg="add">
          <ac:chgData name="Rohan Sethi" userId="b5958e959addc15b" providerId="LiveId" clId="{DEB0A19A-1148-4AA6-95AB-46FA371F81C0}" dt="2022-03-29T15:50:06.302" v="5785" actId="26606"/>
          <ac:spMkLst>
            <pc:docMk/>
            <pc:sldMk cId="108716847" sldId="262"/>
            <ac:spMk id="10" creationId="{D782CE45-61C5-4799-9D0D-AC196F312888}"/>
          </ac:spMkLst>
        </pc:spChg>
        <pc:spChg chg="add">
          <ac:chgData name="Rohan Sethi" userId="b5958e959addc15b" providerId="LiveId" clId="{DEB0A19A-1148-4AA6-95AB-46FA371F81C0}" dt="2022-03-29T15:50:06.302" v="5785" actId="26606"/>
          <ac:spMkLst>
            <pc:docMk/>
            <pc:sldMk cId="108716847" sldId="262"/>
            <ac:spMk id="12" creationId="{EFF46929-7F95-46F3-B891-8310D47433A9}"/>
          </ac:spMkLst>
        </pc:spChg>
        <pc:spChg chg="add">
          <ac:chgData name="Rohan Sethi" userId="b5958e959addc15b" providerId="LiveId" clId="{DEB0A19A-1148-4AA6-95AB-46FA371F81C0}" dt="2022-03-29T15:50:06.302" v="5785" actId="26606"/>
          <ac:spMkLst>
            <pc:docMk/>
            <pc:sldMk cId="108716847" sldId="262"/>
            <ac:spMk id="14" creationId="{7A422482-9F2F-4692-885F-7B632C26EEA3}"/>
          </ac:spMkLst>
        </pc:spChg>
      </pc:sldChg>
      <pc:sldChg chg="addSp modSp new mod modTransition setBg modAnim">
        <pc:chgData name="Rohan Sethi" userId="b5958e959addc15b" providerId="LiveId" clId="{DEB0A19A-1148-4AA6-95AB-46FA371F81C0}" dt="2022-03-29T17:46:35.828" v="7567"/>
        <pc:sldMkLst>
          <pc:docMk/>
          <pc:sldMk cId="2608747166" sldId="263"/>
        </pc:sldMkLst>
        <pc:spChg chg="mod">
          <ac:chgData name="Rohan Sethi" userId="b5958e959addc15b" providerId="LiveId" clId="{DEB0A19A-1148-4AA6-95AB-46FA371F81C0}" dt="2022-03-29T15:50:15.425" v="5786" actId="26606"/>
          <ac:spMkLst>
            <pc:docMk/>
            <pc:sldMk cId="2608747166" sldId="263"/>
            <ac:spMk id="2" creationId="{E7F8830B-A274-46C9-8052-0AD53A96C493}"/>
          </ac:spMkLst>
        </pc:spChg>
        <pc:spChg chg="mod ord">
          <ac:chgData name="Rohan Sethi" userId="b5958e959addc15b" providerId="LiveId" clId="{DEB0A19A-1148-4AA6-95AB-46FA371F81C0}" dt="2022-03-29T15:50:15.425" v="5786" actId="26606"/>
          <ac:spMkLst>
            <pc:docMk/>
            <pc:sldMk cId="2608747166" sldId="263"/>
            <ac:spMk id="3" creationId="{C468B7ED-E0A6-4C53-BA3D-52783F8DD717}"/>
          </ac:spMkLst>
        </pc:spChg>
        <pc:spChg chg="mod">
          <ac:chgData name="Rohan Sethi" userId="b5958e959addc15b" providerId="LiveId" clId="{DEB0A19A-1148-4AA6-95AB-46FA371F81C0}" dt="2022-03-29T15:50:15.425" v="5786" actId="26606"/>
          <ac:spMkLst>
            <pc:docMk/>
            <pc:sldMk cId="2608747166" sldId="263"/>
            <ac:spMk id="4" creationId="{07579D73-6FC5-4C68-8215-FBDF472FEF92}"/>
          </ac:spMkLst>
        </pc:spChg>
        <pc:spChg chg="mod">
          <ac:chgData name="Rohan Sethi" userId="b5958e959addc15b" providerId="LiveId" clId="{DEB0A19A-1148-4AA6-95AB-46FA371F81C0}" dt="2022-03-29T15:50:15.425" v="5786" actId="26606"/>
          <ac:spMkLst>
            <pc:docMk/>
            <pc:sldMk cId="2608747166" sldId="263"/>
            <ac:spMk id="5" creationId="{27F8B103-9CD2-441B-AEFC-D1FA2FBA3979}"/>
          </ac:spMkLst>
        </pc:spChg>
        <pc:spChg chg="add">
          <ac:chgData name="Rohan Sethi" userId="b5958e959addc15b" providerId="LiveId" clId="{DEB0A19A-1148-4AA6-95AB-46FA371F81C0}" dt="2022-03-29T15:50:15.425" v="5786" actId="26606"/>
          <ac:spMkLst>
            <pc:docMk/>
            <pc:sldMk cId="2608747166" sldId="263"/>
            <ac:spMk id="10" creationId="{D782CE45-61C5-4799-9D0D-AC196F312888}"/>
          </ac:spMkLst>
        </pc:spChg>
        <pc:spChg chg="add">
          <ac:chgData name="Rohan Sethi" userId="b5958e959addc15b" providerId="LiveId" clId="{DEB0A19A-1148-4AA6-95AB-46FA371F81C0}" dt="2022-03-29T15:50:15.425" v="5786" actId="26606"/>
          <ac:spMkLst>
            <pc:docMk/>
            <pc:sldMk cId="2608747166" sldId="263"/>
            <ac:spMk id="12" creationId="{EFF46929-7F95-46F3-B891-8310D47433A9}"/>
          </ac:spMkLst>
        </pc:spChg>
        <pc:spChg chg="add">
          <ac:chgData name="Rohan Sethi" userId="b5958e959addc15b" providerId="LiveId" clId="{DEB0A19A-1148-4AA6-95AB-46FA371F81C0}" dt="2022-03-29T15:50:15.425" v="5786" actId="26606"/>
          <ac:spMkLst>
            <pc:docMk/>
            <pc:sldMk cId="2608747166" sldId="263"/>
            <ac:spMk id="14" creationId="{7A422482-9F2F-4692-885F-7B632C26EEA3}"/>
          </ac:spMkLst>
        </pc:spChg>
      </pc:sldChg>
      <pc:sldChg chg="addSp delSp modSp new mod modTransition setBg modAnim modNotesTx">
        <pc:chgData name="Rohan Sethi" userId="b5958e959addc15b" providerId="LiveId" clId="{DEB0A19A-1148-4AA6-95AB-46FA371F81C0}" dt="2022-03-29T17:52:35.428" v="7632"/>
        <pc:sldMkLst>
          <pc:docMk/>
          <pc:sldMk cId="1007353945" sldId="264"/>
        </pc:sldMkLst>
        <pc:spChg chg="mod">
          <ac:chgData name="Rohan Sethi" userId="b5958e959addc15b" providerId="LiveId" clId="{DEB0A19A-1148-4AA6-95AB-46FA371F81C0}" dt="2022-03-29T16:05:49.986" v="6293" actId="26606"/>
          <ac:spMkLst>
            <pc:docMk/>
            <pc:sldMk cId="1007353945" sldId="264"/>
            <ac:spMk id="2" creationId="{BA4053A4-B694-4D79-8CE3-B8916979CC64}"/>
          </ac:spMkLst>
        </pc:spChg>
        <pc:spChg chg="mod ord">
          <ac:chgData name="Rohan Sethi" userId="b5958e959addc15b" providerId="LiveId" clId="{DEB0A19A-1148-4AA6-95AB-46FA371F81C0}" dt="2022-03-29T16:05:49.986" v="6293" actId="26606"/>
          <ac:spMkLst>
            <pc:docMk/>
            <pc:sldMk cId="1007353945" sldId="264"/>
            <ac:spMk id="3" creationId="{C9CB374D-1895-473D-9F74-0D2B068DE120}"/>
          </ac:spMkLst>
        </pc:spChg>
        <pc:spChg chg="mod">
          <ac:chgData name="Rohan Sethi" userId="b5958e959addc15b" providerId="LiveId" clId="{DEB0A19A-1148-4AA6-95AB-46FA371F81C0}" dt="2022-03-29T16:05:49.986" v="6293" actId="26606"/>
          <ac:spMkLst>
            <pc:docMk/>
            <pc:sldMk cId="1007353945" sldId="264"/>
            <ac:spMk id="4" creationId="{14803DCC-9757-4B48-8779-C23FDE737922}"/>
          </ac:spMkLst>
        </pc:spChg>
        <pc:spChg chg="mod ord">
          <ac:chgData name="Rohan Sethi" userId="b5958e959addc15b" providerId="LiveId" clId="{DEB0A19A-1148-4AA6-95AB-46FA371F81C0}" dt="2022-03-29T16:05:49.986" v="6293" actId="26606"/>
          <ac:spMkLst>
            <pc:docMk/>
            <pc:sldMk cId="1007353945" sldId="264"/>
            <ac:spMk id="5" creationId="{7BC95D73-4AFE-46D4-9E89-2024640A16E7}"/>
          </ac:spMkLst>
        </pc:spChg>
        <pc:spChg chg="add del">
          <ac:chgData name="Rohan Sethi" userId="b5958e959addc15b" providerId="LiveId" clId="{DEB0A19A-1148-4AA6-95AB-46FA371F81C0}" dt="2022-03-29T16:04:15.583" v="6263" actId="26606"/>
          <ac:spMkLst>
            <pc:docMk/>
            <pc:sldMk cId="1007353945" sldId="264"/>
            <ac:spMk id="75" creationId="{8FA15A3C-8203-434F-87BA-6B81FD8997A3}"/>
          </ac:spMkLst>
        </pc:spChg>
        <pc:spChg chg="add del">
          <ac:chgData name="Rohan Sethi" userId="b5958e959addc15b" providerId="LiveId" clId="{DEB0A19A-1148-4AA6-95AB-46FA371F81C0}" dt="2022-03-29T16:04:15.583" v="6263" actId="26606"/>
          <ac:spMkLst>
            <pc:docMk/>
            <pc:sldMk cId="1007353945" sldId="264"/>
            <ac:spMk id="77" creationId="{E963A21E-271A-DC4A-BB0B-B85FAC15AC0E}"/>
          </ac:spMkLst>
        </pc:spChg>
        <pc:spChg chg="add del">
          <ac:chgData name="Rohan Sethi" userId="b5958e959addc15b" providerId="LiveId" clId="{DEB0A19A-1148-4AA6-95AB-46FA371F81C0}" dt="2022-03-29T16:04:15.583" v="6263" actId="26606"/>
          <ac:spMkLst>
            <pc:docMk/>
            <pc:sldMk cId="1007353945" sldId="264"/>
            <ac:spMk id="79" creationId="{DB1A9B57-398D-5F40-9BC4-36A5D58AA7EB}"/>
          </ac:spMkLst>
        </pc:spChg>
        <pc:spChg chg="add del">
          <ac:chgData name="Rohan Sethi" userId="b5958e959addc15b" providerId="LiveId" clId="{DEB0A19A-1148-4AA6-95AB-46FA371F81C0}" dt="2022-03-29T16:04:15.583" v="6263" actId="26606"/>
          <ac:spMkLst>
            <pc:docMk/>
            <pc:sldMk cId="1007353945" sldId="264"/>
            <ac:spMk id="81" creationId="{7801D928-7EFD-1D49-B780-1AD06017204A}"/>
          </ac:spMkLst>
        </pc:spChg>
        <pc:spChg chg="add del">
          <ac:chgData name="Rohan Sethi" userId="b5958e959addc15b" providerId="LiveId" clId="{DEB0A19A-1148-4AA6-95AB-46FA371F81C0}" dt="2022-03-29T16:04:29.377" v="6269" actId="26606"/>
          <ac:spMkLst>
            <pc:docMk/>
            <pc:sldMk cId="1007353945" sldId="264"/>
            <ac:spMk id="83" creationId="{10B4A758-583C-E649-8CA9-9408FEE5BE51}"/>
          </ac:spMkLst>
        </pc:spChg>
        <pc:spChg chg="add del">
          <ac:chgData name="Rohan Sethi" userId="b5958e959addc15b" providerId="LiveId" clId="{DEB0A19A-1148-4AA6-95AB-46FA371F81C0}" dt="2022-03-29T16:04:29.377" v="6269" actId="26606"/>
          <ac:spMkLst>
            <pc:docMk/>
            <pc:sldMk cId="1007353945" sldId="264"/>
            <ac:spMk id="85" creationId="{449B341C-7F49-F048-87A5-B158ACE9EAEE}"/>
          </ac:spMkLst>
        </pc:spChg>
        <pc:spChg chg="add del">
          <ac:chgData name="Rohan Sethi" userId="b5958e959addc15b" providerId="LiveId" clId="{DEB0A19A-1148-4AA6-95AB-46FA371F81C0}" dt="2022-03-29T16:04:29.377" v="6269" actId="26606"/>
          <ac:spMkLst>
            <pc:docMk/>
            <pc:sldMk cId="1007353945" sldId="264"/>
            <ac:spMk id="87" creationId="{2E617104-8C01-4F42-B1F8-4E6266B06E70}"/>
          </ac:spMkLst>
        </pc:spChg>
        <pc:spChg chg="add del">
          <ac:chgData name="Rohan Sethi" userId="b5958e959addc15b" providerId="LiveId" clId="{DEB0A19A-1148-4AA6-95AB-46FA371F81C0}" dt="2022-03-29T16:04:21.316" v="6265" actId="26606"/>
          <ac:spMkLst>
            <pc:docMk/>
            <pc:sldMk cId="1007353945" sldId="264"/>
            <ac:spMk id="1032" creationId="{0FB4E8F9-3A29-8147-AD2A-320115322460}"/>
          </ac:spMkLst>
        </pc:spChg>
        <pc:spChg chg="add del">
          <ac:chgData name="Rohan Sethi" userId="b5958e959addc15b" providerId="LiveId" clId="{DEB0A19A-1148-4AA6-95AB-46FA371F81C0}" dt="2022-03-29T16:04:21.316" v="6265" actId="26606"/>
          <ac:spMkLst>
            <pc:docMk/>
            <pc:sldMk cId="1007353945" sldId="264"/>
            <ac:spMk id="1033" creationId="{E0507C91-D955-4E31-A7E9-695DCC6D0383}"/>
          </ac:spMkLst>
        </pc:spChg>
        <pc:spChg chg="add del">
          <ac:chgData name="Rohan Sethi" userId="b5958e959addc15b" providerId="LiveId" clId="{DEB0A19A-1148-4AA6-95AB-46FA371F81C0}" dt="2022-03-29T16:04:21.316" v="6265" actId="26606"/>
          <ac:spMkLst>
            <pc:docMk/>
            <pc:sldMk cId="1007353945" sldId="264"/>
            <ac:spMk id="1034" creationId="{24AF837B-0B38-407A-A784-DB580E51BFCC}"/>
          </ac:spMkLst>
        </pc:spChg>
        <pc:spChg chg="add del">
          <ac:chgData name="Rohan Sethi" userId="b5958e959addc15b" providerId="LiveId" clId="{DEB0A19A-1148-4AA6-95AB-46FA371F81C0}" dt="2022-03-29T16:04:21.316" v="6265" actId="26606"/>
          <ac:spMkLst>
            <pc:docMk/>
            <pc:sldMk cId="1007353945" sldId="264"/>
            <ac:spMk id="1035" creationId="{DF3536CD-3383-418E-8645-2A4DE10C6B7A}"/>
          </ac:spMkLst>
        </pc:spChg>
        <pc:spChg chg="add">
          <ac:chgData name="Rohan Sethi" userId="b5958e959addc15b" providerId="LiveId" clId="{DEB0A19A-1148-4AA6-95AB-46FA371F81C0}" dt="2022-03-29T16:05:49.986" v="6293" actId="26606"/>
          <ac:spMkLst>
            <pc:docMk/>
            <pc:sldMk cId="1007353945" sldId="264"/>
            <ac:spMk id="1036" creationId="{B6B04054-9023-8941-A94B-771CBBABE36A}"/>
          </ac:spMkLst>
        </pc:spChg>
        <pc:spChg chg="add del">
          <ac:chgData name="Rohan Sethi" userId="b5958e959addc15b" providerId="LiveId" clId="{DEB0A19A-1148-4AA6-95AB-46FA371F81C0}" dt="2022-03-29T16:04:28.486" v="6267" actId="26606"/>
          <ac:spMkLst>
            <pc:docMk/>
            <pc:sldMk cId="1007353945" sldId="264"/>
            <ac:spMk id="1037" creationId="{3A64E595-6DDC-3443-A9B4-D72840B7956A}"/>
          </ac:spMkLst>
        </pc:spChg>
        <pc:spChg chg="add del">
          <ac:chgData name="Rohan Sethi" userId="b5958e959addc15b" providerId="LiveId" clId="{DEB0A19A-1148-4AA6-95AB-46FA371F81C0}" dt="2022-03-29T16:04:29.377" v="6269" actId="26606"/>
          <ac:spMkLst>
            <pc:docMk/>
            <pc:sldMk cId="1007353945" sldId="264"/>
            <ac:spMk id="1040" creationId="{B724D248-C011-8047-9F11-EC496F58042E}"/>
          </ac:spMkLst>
        </pc:spChg>
        <pc:spChg chg="add del">
          <ac:chgData name="Rohan Sethi" userId="b5958e959addc15b" providerId="LiveId" clId="{DEB0A19A-1148-4AA6-95AB-46FA371F81C0}" dt="2022-03-29T16:04:29.377" v="6269" actId="26606"/>
          <ac:spMkLst>
            <pc:docMk/>
            <pc:sldMk cId="1007353945" sldId="264"/>
            <ac:spMk id="1041" creationId="{0FAD9948-EDE3-FC48-845E-307C79FAE6C3}"/>
          </ac:spMkLst>
        </pc:spChg>
        <pc:spChg chg="add del">
          <ac:chgData name="Rohan Sethi" userId="b5958e959addc15b" providerId="LiveId" clId="{DEB0A19A-1148-4AA6-95AB-46FA371F81C0}" dt="2022-03-29T16:04:29.377" v="6269" actId="26606"/>
          <ac:spMkLst>
            <pc:docMk/>
            <pc:sldMk cId="1007353945" sldId="264"/>
            <ac:spMk id="1042" creationId="{3FA64B39-FD88-924A-B2AE-74C954C125F1}"/>
          </ac:spMkLst>
        </pc:spChg>
        <pc:spChg chg="add del">
          <ac:chgData name="Rohan Sethi" userId="b5958e959addc15b" providerId="LiveId" clId="{DEB0A19A-1148-4AA6-95AB-46FA371F81C0}" dt="2022-03-29T16:04:29.377" v="6269" actId="26606"/>
          <ac:spMkLst>
            <pc:docMk/>
            <pc:sldMk cId="1007353945" sldId="264"/>
            <ac:spMk id="1043" creationId="{73C37B4C-801A-1942-8AE8-D85B60EA5C6F}"/>
          </ac:spMkLst>
        </pc:spChg>
        <pc:spChg chg="add del">
          <ac:chgData name="Rohan Sethi" userId="b5958e959addc15b" providerId="LiveId" clId="{DEB0A19A-1148-4AA6-95AB-46FA371F81C0}" dt="2022-03-29T16:04:30.439" v="6271" actId="26606"/>
          <ac:spMkLst>
            <pc:docMk/>
            <pc:sldMk cId="1007353945" sldId="264"/>
            <ac:spMk id="1045" creationId="{0FB4E8F9-3A29-8147-AD2A-320115322460}"/>
          </ac:spMkLst>
        </pc:spChg>
        <pc:spChg chg="add del">
          <ac:chgData name="Rohan Sethi" userId="b5958e959addc15b" providerId="LiveId" clId="{DEB0A19A-1148-4AA6-95AB-46FA371F81C0}" dt="2022-03-29T16:04:30.439" v="6271" actId="26606"/>
          <ac:spMkLst>
            <pc:docMk/>
            <pc:sldMk cId="1007353945" sldId="264"/>
            <ac:spMk id="1046" creationId="{E0507C91-D955-4E31-A7E9-695DCC6D0383}"/>
          </ac:spMkLst>
        </pc:spChg>
        <pc:spChg chg="add del">
          <ac:chgData name="Rohan Sethi" userId="b5958e959addc15b" providerId="LiveId" clId="{DEB0A19A-1148-4AA6-95AB-46FA371F81C0}" dt="2022-03-29T16:04:30.439" v="6271" actId="26606"/>
          <ac:spMkLst>
            <pc:docMk/>
            <pc:sldMk cId="1007353945" sldId="264"/>
            <ac:spMk id="1047" creationId="{24AF837B-0B38-407A-A784-DB580E51BFCC}"/>
          </ac:spMkLst>
        </pc:spChg>
        <pc:spChg chg="add del">
          <ac:chgData name="Rohan Sethi" userId="b5958e959addc15b" providerId="LiveId" clId="{DEB0A19A-1148-4AA6-95AB-46FA371F81C0}" dt="2022-03-29T16:04:30.439" v="6271" actId="26606"/>
          <ac:spMkLst>
            <pc:docMk/>
            <pc:sldMk cId="1007353945" sldId="264"/>
            <ac:spMk id="1048" creationId="{DF3536CD-3383-418E-8645-2A4DE10C6B7A}"/>
          </ac:spMkLst>
        </pc:spChg>
        <pc:spChg chg="add del">
          <ac:chgData name="Rohan Sethi" userId="b5958e959addc15b" providerId="LiveId" clId="{DEB0A19A-1148-4AA6-95AB-46FA371F81C0}" dt="2022-03-29T16:04:31.954" v="6273" actId="26606"/>
          <ac:spMkLst>
            <pc:docMk/>
            <pc:sldMk cId="1007353945" sldId="264"/>
            <ac:spMk id="1050" creationId="{3A64E595-6DDC-3443-A9B4-D72840B7956A}"/>
          </ac:spMkLst>
        </pc:spChg>
        <pc:spChg chg="add del">
          <ac:chgData name="Rohan Sethi" userId="b5958e959addc15b" providerId="LiveId" clId="{DEB0A19A-1148-4AA6-95AB-46FA371F81C0}" dt="2022-03-29T16:04:32.798" v="6275" actId="26606"/>
          <ac:spMkLst>
            <pc:docMk/>
            <pc:sldMk cId="1007353945" sldId="264"/>
            <ac:spMk id="1053" creationId="{0FB4E8F9-3A29-8147-AD2A-320115322460}"/>
          </ac:spMkLst>
        </pc:spChg>
        <pc:spChg chg="add del">
          <ac:chgData name="Rohan Sethi" userId="b5958e959addc15b" providerId="LiveId" clId="{DEB0A19A-1148-4AA6-95AB-46FA371F81C0}" dt="2022-03-29T16:04:32.798" v="6275" actId="26606"/>
          <ac:spMkLst>
            <pc:docMk/>
            <pc:sldMk cId="1007353945" sldId="264"/>
            <ac:spMk id="1054" creationId="{E0507C91-D955-4E31-A7E9-695DCC6D0383}"/>
          </ac:spMkLst>
        </pc:spChg>
        <pc:spChg chg="add del">
          <ac:chgData name="Rohan Sethi" userId="b5958e959addc15b" providerId="LiveId" clId="{DEB0A19A-1148-4AA6-95AB-46FA371F81C0}" dt="2022-03-29T16:04:32.798" v="6275" actId="26606"/>
          <ac:spMkLst>
            <pc:docMk/>
            <pc:sldMk cId="1007353945" sldId="264"/>
            <ac:spMk id="1055" creationId="{24AF837B-0B38-407A-A784-DB580E51BFCC}"/>
          </ac:spMkLst>
        </pc:spChg>
        <pc:spChg chg="add del">
          <ac:chgData name="Rohan Sethi" userId="b5958e959addc15b" providerId="LiveId" clId="{DEB0A19A-1148-4AA6-95AB-46FA371F81C0}" dt="2022-03-29T16:04:32.798" v="6275" actId="26606"/>
          <ac:spMkLst>
            <pc:docMk/>
            <pc:sldMk cId="1007353945" sldId="264"/>
            <ac:spMk id="1056" creationId="{DF3536CD-3383-418E-8645-2A4DE10C6B7A}"/>
          </ac:spMkLst>
        </pc:spChg>
        <pc:spChg chg="add del">
          <ac:chgData name="Rohan Sethi" userId="b5958e959addc15b" providerId="LiveId" clId="{DEB0A19A-1148-4AA6-95AB-46FA371F81C0}" dt="2022-03-29T16:04:32.798" v="6275" actId="26606"/>
          <ac:spMkLst>
            <pc:docMk/>
            <pc:sldMk cId="1007353945" sldId="264"/>
            <ac:spMk id="1057" creationId="{5AE25D46-DB0A-604C-9922-758E0322802B}"/>
          </ac:spMkLst>
        </pc:spChg>
        <pc:spChg chg="add del">
          <ac:chgData name="Rohan Sethi" userId="b5958e959addc15b" providerId="LiveId" clId="{DEB0A19A-1148-4AA6-95AB-46FA371F81C0}" dt="2022-03-29T16:04:32.798" v="6275" actId="26606"/>
          <ac:spMkLst>
            <pc:docMk/>
            <pc:sldMk cId="1007353945" sldId="264"/>
            <ac:spMk id="1058" creationId="{4AF7E4B9-EF3A-E246-9AAE-0CC40CB4AE73}"/>
          </ac:spMkLst>
        </pc:spChg>
        <pc:spChg chg="add del">
          <ac:chgData name="Rohan Sethi" userId="b5958e959addc15b" providerId="LiveId" clId="{DEB0A19A-1148-4AA6-95AB-46FA371F81C0}" dt="2022-03-29T16:04:32.798" v="6275" actId="26606"/>
          <ac:spMkLst>
            <pc:docMk/>
            <pc:sldMk cId="1007353945" sldId="264"/>
            <ac:spMk id="1059" creationId="{A00FDC03-7A62-114E-9BCB-F9D0F11BCC16}"/>
          </ac:spMkLst>
        </pc:spChg>
        <pc:spChg chg="add del">
          <ac:chgData name="Rohan Sethi" userId="b5958e959addc15b" providerId="LiveId" clId="{DEB0A19A-1148-4AA6-95AB-46FA371F81C0}" dt="2022-03-29T16:04:35.666" v="6277" actId="26606"/>
          <ac:spMkLst>
            <pc:docMk/>
            <pc:sldMk cId="1007353945" sldId="264"/>
            <ac:spMk id="1061" creationId="{0C8D731D-D691-7044-B9F1-5181E7E914F1}"/>
          </ac:spMkLst>
        </pc:spChg>
        <pc:spChg chg="add del">
          <ac:chgData name="Rohan Sethi" userId="b5958e959addc15b" providerId="LiveId" clId="{DEB0A19A-1148-4AA6-95AB-46FA371F81C0}" dt="2022-03-29T16:04:35.666" v="6277" actId="26606"/>
          <ac:spMkLst>
            <pc:docMk/>
            <pc:sldMk cId="1007353945" sldId="264"/>
            <ac:spMk id="1062" creationId="{E07C02A0-A2D5-2B4A-8266-9F95ABA4A390}"/>
          </ac:spMkLst>
        </pc:spChg>
        <pc:spChg chg="add del">
          <ac:chgData name="Rohan Sethi" userId="b5958e959addc15b" providerId="LiveId" clId="{DEB0A19A-1148-4AA6-95AB-46FA371F81C0}" dt="2022-03-29T16:04:35.666" v="6277" actId="26606"/>
          <ac:spMkLst>
            <pc:docMk/>
            <pc:sldMk cId="1007353945" sldId="264"/>
            <ac:spMk id="1063" creationId="{499AF596-A68D-6744-82E4-4F3401889E14}"/>
          </ac:spMkLst>
        </pc:spChg>
        <pc:spChg chg="add del">
          <ac:chgData name="Rohan Sethi" userId="b5958e959addc15b" providerId="LiveId" clId="{DEB0A19A-1148-4AA6-95AB-46FA371F81C0}" dt="2022-03-29T16:04:35.666" v="6277" actId="26606"/>
          <ac:spMkLst>
            <pc:docMk/>
            <pc:sldMk cId="1007353945" sldId="264"/>
            <ac:spMk id="1064" creationId="{4126EE86-1D23-1041-9305-0D82E61CF4D2}"/>
          </ac:spMkLst>
        </pc:spChg>
        <pc:spChg chg="add del">
          <ac:chgData name="Rohan Sethi" userId="b5958e959addc15b" providerId="LiveId" clId="{DEB0A19A-1148-4AA6-95AB-46FA371F81C0}" dt="2022-03-29T16:04:39.403" v="6279" actId="26606"/>
          <ac:spMkLst>
            <pc:docMk/>
            <pc:sldMk cId="1007353945" sldId="264"/>
            <ac:spMk id="1066" creationId="{1F72CB4B-A086-E546-83B0-DD8F407892A1}"/>
          </ac:spMkLst>
        </pc:spChg>
        <pc:spChg chg="add del">
          <ac:chgData name="Rohan Sethi" userId="b5958e959addc15b" providerId="LiveId" clId="{DEB0A19A-1148-4AA6-95AB-46FA371F81C0}" dt="2022-03-29T16:04:39.403" v="6279" actId="26606"/>
          <ac:spMkLst>
            <pc:docMk/>
            <pc:sldMk cId="1007353945" sldId="264"/>
            <ac:spMk id="1067" creationId="{A547643E-A783-8D46-A54D-F19DD3E9F4E4}"/>
          </ac:spMkLst>
        </pc:spChg>
        <pc:spChg chg="add del">
          <ac:chgData name="Rohan Sethi" userId="b5958e959addc15b" providerId="LiveId" clId="{DEB0A19A-1148-4AA6-95AB-46FA371F81C0}" dt="2022-03-29T16:04:39.403" v="6279" actId="26606"/>
          <ac:spMkLst>
            <pc:docMk/>
            <pc:sldMk cId="1007353945" sldId="264"/>
            <ac:spMk id="1068" creationId="{F80D4C45-43CD-5640-9629-13FFA2474ABB}"/>
          </ac:spMkLst>
        </pc:spChg>
        <pc:spChg chg="add del">
          <ac:chgData name="Rohan Sethi" userId="b5958e959addc15b" providerId="LiveId" clId="{DEB0A19A-1148-4AA6-95AB-46FA371F81C0}" dt="2022-03-29T16:05:11.767" v="6286" actId="26606"/>
          <ac:spMkLst>
            <pc:docMk/>
            <pc:sldMk cId="1007353945" sldId="264"/>
            <ac:spMk id="1070" creationId="{934752E2-C421-4642-A3ED-AF6FCBFDB38F}"/>
          </ac:spMkLst>
        </pc:spChg>
        <pc:spChg chg="add del">
          <ac:chgData name="Rohan Sethi" userId="b5958e959addc15b" providerId="LiveId" clId="{DEB0A19A-1148-4AA6-95AB-46FA371F81C0}" dt="2022-03-29T16:05:11.767" v="6286" actId="26606"/>
          <ac:spMkLst>
            <pc:docMk/>
            <pc:sldMk cId="1007353945" sldId="264"/>
            <ac:spMk id="1071" creationId="{847D681B-F05C-4303-8581-4AA47F33A60D}"/>
          </ac:spMkLst>
        </pc:spChg>
        <pc:spChg chg="add del">
          <ac:chgData name="Rohan Sethi" userId="b5958e959addc15b" providerId="LiveId" clId="{DEB0A19A-1148-4AA6-95AB-46FA371F81C0}" dt="2022-03-29T16:05:11.767" v="6286" actId="26606"/>
          <ac:spMkLst>
            <pc:docMk/>
            <pc:sldMk cId="1007353945" sldId="264"/>
            <ac:spMk id="1072" creationId="{310BE5BE-28CF-CA4D-A8C8-C75A33CE2A58}"/>
          </ac:spMkLst>
        </pc:spChg>
        <pc:spChg chg="add del">
          <ac:chgData name="Rohan Sethi" userId="b5958e959addc15b" providerId="LiveId" clId="{DEB0A19A-1148-4AA6-95AB-46FA371F81C0}" dt="2022-03-29T16:05:11.767" v="6286" actId="26606"/>
          <ac:spMkLst>
            <pc:docMk/>
            <pc:sldMk cId="1007353945" sldId="264"/>
            <ac:spMk id="1073" creationId="{E8B77E1F-0488-47D2-A5AD-269C0A664AB2}"/>
          </ac:spMkLst>
        </pc:spChg>
        <pc:picChg chg="add mod ord">
          <ac:chgData name="Rohan Sethi" userId="b5958e959addc15b" providerId="LiveId" clId="{DEB0A19A-1148-4AA6-95AB-46FA371F81C0}" dt="2022-03-29T16:10:57.546" v="6347"/>
          <ac:picMkLst>
            <pc:docMk/>
            <pc:sldMk cId="1007353945" sldId="264"/>
            <ac:picMk id="1026" creationId="{3B83E6F4-2872-4965-8C55-89AEFA590AB8}"/>
          </ac:picMkLst>
        </pc:picChg>
        <pc:picChg chg="add mod ord">
          <ac:chgData name="Rohan Sethi" userId="b5958e959addc15b" providerId="LiveId" clId="{DEB0A19A-1148-4AA6-95AB-46FA371F81C0}" dt="2022-03-29T16:10:47.354" v="6346"/>
          <ac:picMkLst>
            <pc:docMk/>
            <pc:sldMk cId="1007353945" sldId="264"/>
            <ac:picMk id="1028" creationId="{EABA3088-A53C-4891-ADCE-C7E8EEBD6C79}"/>
          </ac:picMkLst>
        </pc:picChg>
        <pc:picChg chg="add del mod ord">
          <ac:chgData name="Rohan Sethi" userId="b5958e959addc15b" providerId="LiveId" clId="{DEB0A19A-1148-4AA6-95AB-46FA371F81C0}" dt="2022-03-29T17:32:20.391" v="7358" actId="1440"/>
          <ac:picMkLst>
            <pc:docMk/>
            <pc:sldMk cId="1007353945" sldId="264"/>
            <ac:picMk id="1030" creationId="{FE948D0A-5F7B-4B76-A0F0-FABC077B73AD}"/>
          </ac:picMkLst>
        </pc:picChg>
        <pc:cxnChg chg="add del">
          <ac:chgData name="Rohan Sethi" userId="b5958e959addc15b" providerId="LiveId" clId="{DEB0A19A-1148-4AA6-95AB-46FA371F81C0}" dt="2022-03-29T16:04:28.486" v="6267" actId="26606"/>
          <ac:cxnSpMkLst>
            <pc:docMk/>
            <pc:sldMk cId="1007353945" sldId="264"/>
            <ac:cxnSpMk id="1038" creationId="{438E5A64-BBE7-E940-B7CC-0DCCDC188EEC}"/>
          </ac:cxnSpMkLst>
        </pc:cxnChg>
        <pc:cxnChg chg="add">
          <ac:chgData name="Rohan Sethi" userId="b5958e959addc15b" providerId="LiveId" clId="{DEB0A19A-1148-4AA6-95AB-46FA371F81C0}" dt="2022-03-29T16:05:49.986" v="6293" actId="26606"/>
          <ac:cxnSpMkLst>
            <pc:docMk/>
            <pc:sldMk cId="1007353945" sldId="264"/>
            <ac:cxnSpMk id="1039" creationId="{A6741653-0565-3C44-84D3-40BBDC55063E}"/>
          </ac:cxnSpMkLst>
        </pc:cxnChg>
        <pc:cxnChg chg="add">
          <ac:chgData name="Rohan Sethi" userId="b5958e959addc15b" providerId="LiveId" clId="{DEB0A19A-1148-4AA6-95AB-46FA371F81C0}" dt="2022-03-29T16:05:49.986" v="6293" actId="26606"/>
          <ac:cxnSpMkLst>
            <pc:docMk/>
            <pc:sldMk cId="1007353945" sldId="264"/>
            <ac:cxnSpMk id="1044" creationId="{10778A53-7ADF-F948-B939-0EB454DA2C93}"/>
          </ac:cxnSpMkLst>
        </pc:cxnChg>
        <pc:cxnChg chg="add del">
          <ac:chgData name="Rohan Sethi" userId="b5958e959addc15b" providerId="LiveId" clId="{DEB0A19A-1148-4AA6-95AB-46FA371F81C0}" dt="2022-03-29T16:04:31.954" v="6273" actId="26606"/>
          <ac:cxnSpMkLst>
            <pc:docMk/>
            <pc:sldMk cId="1007353945" sldId="264"/>
            <ac:cxnSpMk id="1051" creationId="{438E5A64-BBE7-E940-B7CC-0DCCDC188EEC}"/>
          </ac:cxnSpMkLst>
        </pc:cxnChg>
      </pc:sldChg>
      <pc:sldChg chg="addSp delSp modSp new mod modTransition modAnim">
        <pc:chgData name="Rohan Sethi" userId="b5958e959addc15b" providerId="LiveId" clId="{DEB0A19A-1148-4AA6-95AB-46FA371F81C0}" dt="2022-03-29T17:53:35.687" v="7637"/>
        <pc:sldMkLst>
          <pc:docMk/>
          <pc:sldMk cId="3365874645" sldId="265"/>
        </pc:sldMkLst>
        <pc:spChg chg="mod">
          <ac:chgData name="Rohan Sethi" userId="b5958e959addc15b" providerId="LiveId" clId="{DEB0A19A-1148-4AA6-95AB-46FA371F81C0}" dt="2022-03-26T17:10:32.991" v="2508" actId="20577"/>
          <ac:spMkLst>
            <pc:docMk/>
            <pc:sldMk cId="3365874645" sldId="265"/>
            <ac:spMk id="2" creationId="{41CCC03C-8314-4AFA-B40B-77F90F1F226F}"/>
          </ac:spMkLst>
        </pc:spChg>
        <pc:spChg chg="mod">
          <ac:chgData name="Rohan Sethi" userId="b5958e959addc15b" providerId="LiveId" clId="{DEB0A19A-1148-4AA6-95AB-46FA371F81C0}" dt="2022-03-26T17:14:59.690" v="2870" actId="1076"/>
          <ac:spMkLst>
            <pc:docMk/>
            <pc:sldMk cId="3365874645" sldId="265"/>
            <ac:spMk id="3" creationId="{2DE480B2-2D4D-491B-83B8-DB3A53963F07}"/>
          </ac:spMkLst>
        </pc:spChg>
        <pc:graphicFrameChg chg="add del mod modGraphic">
          <ac:chgData name="Rohan Sethi" userId="b5958e959addc15b" providerId="LiveId" clId="{DEB0A19A-1148-4AA6-95AB-46FA371F81C0}" dt="2022-03-26T17:12:02.855" v="2716" actId="3680"/>
          <ac:graphicFrameMkLst>
            <pc:docMk/>
            <pc:sldMk cId="3365874645" sldId="265"/>
            <ac:graphicFrameMk id="6" creationId="{D33A2F40-5F6B-4837-B016-F098592EED1A}"/>
          </ac:graphicFrameMkLst>
        </pc:graphicFrameChg>
        <pc:graphicFrameChg chg="add mod modGraphic">
          <ac:chgData name="Rohan Sethi" userId="b5958e959addc15b" providerId="LiveId" clId="{DEB0A19A-1148-4AA6-95AB-46FA371F81C0}" dt="2022-03-26T17:20:00.837" v="2941" actId="1076"/>
          <ac:graphicFrameMkLst>
            <pc:docMk/>
            <pc:sldMk cId="3365874645" sldId="265"/>
            <ac:graphicFrameMk id="7" creationId="{38D4178F-8A75-4AE6-9369-70F7181B52C6}"/>
          </ac:graphicFrameMkLst>
        </pc:graphicFrameChg>
        <pc:picChg chg="add mod">
          <ac:chgData name="Rohan Sethi" userId="b5958e959addc15b" providerId="LiveId" clId="{DEB0A19A-1148-4AA6-95AB-46FA371F81C0}" dt="2022-03-29T16:35:10.620" v="6501"/>
          <ac:picMkLst>
            <pc:docMk/>
            <pc:sldMk cId="3365874645" sldId="265"/>
            <ac:picMk id="4098" creationId="{C0E7014E-0DE2-41EF-90E8-38A801569F07}"/>
          </ac:picMkLst>
        </pc:picChg>
      </pc:sldChg>
      <pc:sldChg chg="addSp delSp modSp new mod modTransition setBg modAnim modNotesTx">
        <pc:chgData name="Rohan Sethi" userId="b5958e959addc15b" providerId="LiveId" clId="{DEB0A19A-1148-4AA6-95AB-46FA371F81C0}" dt="2022-03-29T17:46:50.180" v="7571"/>
        <pc:sldMkLst>
          <pc:docMk/>
          <pc:sldMk cId="2544566105" sldId="266"/>
        </pc:sldMkLst>
        <pc:spChg chg="mod">
          <ac:chgData name="Rohan Sethi" userId="b5958e959addc15b" providerId="LiveId" clId="{DEB0A19A-1148-4AA6-95AB-46FA371F81C0}" dt="2022-03-29T16:15:13.750" v="6378" actId="26606"/>
          <ac:spMkLst>
            <pc:docMk/>
            <pc:sldMk cId="2544566105" sldId="266"/>
            <ac:spMk id="2" creationId="{72366CD3-DDE8-456F-A4B8-56646B06AA57}"/>
          </ac:spMkLst>
        </pc:spChg>
        <pc:spChg chg="mod ord">
          <ac:chgData name="Rohan Sethi" userId="b5958e959addc15b" providerId="LiveId" clId="{DEB0A19A-1148-4AA6-95AB-46FA371F81C0}" dt="2022-03-29T16:15:13.750" v="6378" actId="26606"/>
          <ac:spMkLst>
            <pc:docMk/>
            <pc:sldMk cId="2544566105" sldId="266"/>
            <ac:spMk id="3" creationId="{F5EF6C57-225B-4092-974F-350C63BD4DA4}"/>
          </ac:spMkLst>
        </pc:spChg>
        <pc:spChg chg="mod">
          <ac:chgData name="Rohan Sethi" userId="b5958e959addc15b" providerId="LiveId" clId="{DEB0A19A-1148-4AA6-95AB-46FA371F81C0}" dt="2022-03-29T16:15:13.750" v="6378" actId="26606"/>
          <ac:spMkLst>
            <pc:docMk/>
            <pc:sldMk cId="2544566105" sldId="266"/>
            <ac:spMk id="4" creationId="{98042BFB-18E7-43EA-BA6E-76B5D43D2FD2}"/>
          </ac:spMkLst>
        </pc:spChg>
        <pc:spChg chg="mod ord">
          <ac:chgData name="Rohan Sethi" userId="b5958e959addc15b" providerId="LiveId" clId="{DEB0A19A-1148-4AA6-95AB-46FA371F81C0}" dt="2022-03-29T16:15:13.750" v="6378" actId="26606"/>
          <ac:spMkLst>
            <pc:docMk/>
            <pc:sldMk cId="2544566105" sldId="266"/>
            <ac:spMk id="5" creationId="{9115DF09-1711-44D6-B57E-AD3BAE6D0BDA}"/>
          </ac:spMkLst>
        </pc:spChg>
        <pc:spChg chg="add">
          <ac:chgData name="Rohan Sethi" userId="b5958e959addc15b" providerId="LiveId" clId="{DEB0A19A-1148-4AA6-95AB-46FA371F81C0}" dt="2022-03-29T16:15:13.750" v="6378" actId="26606"/>
          <ac:spMkLst>
            <pc:docMk/>
            <pc:sldMk cId="2544566105" sldId="266"/>
            <ac:spMk id="75" creationId="{6FFD9017-7632-9D4E-87FD-2A741A909433}"/>
          </ac:spMkLst>
        </pc:spChg>
        <pc:spChg chg="add">
          <ac:chgData name="Rohan Sethi" userId="b5958e959addc15b" providerId="LiveId" clId="{DEB0A19A-1148-4AA6-95AB-46FA371F81C0}" dt="2022-03-29T16:15:13.750" v="6378" actId="26606"/>
          <ac:spMkLst>
            <pc:docMk/>
            <pc:sldMk cId="2544566105" sldId="266"/>
            <ac:spMk id="77" creationId="{BB9E6B53-D8C9-D645-B853-93F60873D900}"/>
          </ac:spMkLst>
        </pc:spChg>
        <pc:spChg chg="add">
          <ac:chgData name="Rohan Sethi" userId="b5958e959addc15b" providerId="LiveId" clId="{DEB0A19A-1148-4AA6-95AB-46FA371F81C0}" dt="2022-03-29T16:15:13.750" v="6378" actId="26606"/>
          <ac:spMkLst>
            <pc:docMk/>
            <pc:sldMk cId="2544566105" sldId="266"/>
            <ac:spMk id="79" creationId="{A21235A2-7EE5-C54E-8FDC-B918CE778CE0}"/>
          </ac:spMkLst>
        </pc:spChg>
        <pc:picChg chg="add del mod">
          <ac:chgData name="Rohan Sethi" userId="b5958e959addc15b" providerId="LiveId" clId="{DEB0A19A-1148-4AA6-95AB-46FA371F81C0}" dt="2022-03-29T16:13:50.799" v="6365"/>
          <ac:picMkLst>
            <pc:docMk/>
            <pc:sldMk cId="2544566105" sldId="266"/>
            <ac:picMk id="2050" creationId="{27C70A28-AAAB-47D8-818F-099DD3CEB1DA}"/>
          </ac:picMkLst>
        </pc:picChg>
        <pc:picChg chg="add mod ord">
          <ac:chgData name="Rohan Sethi" userId="b5958e959addc15b" providerId="LiveId" clId="{DEB0A19A-1148-4AA6-95AB-46FA371F81C0}" dt="2022-03-29T16:16:18.854" v="6389"/>
          <ac:picMkLst>
            <pc:docMk/>
            <pc:sldMk cId="2544566105" sldId="266"/>
            <ac:picMk id="2052" creationId="{BCCF76D7-D6BC-4F7D-ACA1-5952AC7061E8}"/>
          </ac:picMkLst>
        </pc:picChg>
        <pc:picChg chg="add mod">
          <ac:chgData name="Rohan Sethi" userId="b5958e959addc15b" providerId="LiveId" clId="{DEB0A19A-1148-4AA6-95AB-46FA371F81C0}" dt="2022-03-29T16:16:31.317" v="6390"/>
          <ac:picMkLst>
            <pc:docMk/>
            <pc:sldMk cId="2544566105" sldId="266"/>
            <ac:picMk id="2054" creationId="{D04B0D4C-6042-4777-BBB7-2B9A521414AF}"/>
          </ac:picMkLst>
        </pc:picChg>
      </pc:sldChg>
      <pc:sldChg chg="modSp new mod modTransition modAnim">
        <pc:chgData name="Rohan Sethi" userId="b5958e959addc15b" providerId="LiveId" clId="{DEB0A19A-1148-4AA6-95AB-46FA371F81C0}" dt="2022-03-29T17:46:53.533" v="7572"/>
        <pc:sldMkLst>
          <pc:docMk/>
          <pc:sldMk cId="1448694493" sldId="267"/>
        </pc:sldMkLst>
        <pc:spChg chg="mod">
          <ac:chgData name="Rohan Sethi" userId="b5958e959addc15b" providerId="LiveId" clId="{DEB0A19A-1148-4AA6-95AB-46FA371F81C0}" dt="2022-03-26T23:11:55.061" v="4011" actId="20577"/>
          <ac:spMkLst>
            <pc:docMk/>
            <pc:sldMk cId="1448694493" sldId="267"/>
            <ac:spMk id="2" creationId="{67CC2756-FF96-4204-B78F-BC9640F5E8C8}"/>
          </ac:spMkLst>
        </pc:spChg>
        <pc:spChg chg="mod">
          <ac:chgData name="Rohan Sethi" userId="b5958e959addc15b" providerId="LiveId" clId="{DEB0A19A-1148-4AA6-95AB-46FA371F81C0}" dt="2022-03-26T23:24:58.898" v="4192" actId="20577"/>
          <ac:spMkLst>
            <pc:docMk/>
            <pc:sldMk cId="1448694493" sldId="267"/>
            <ac:spMk id="3" creationId="{0AD1C325-342D-4E6D-8898-20F49CD16472}"/>
          </ac:spMkLst>
        </pc:spChg>
      </pc:sldChg>
      <pc:sldChg chg="addSp delSp modSp new mod modTransition setBg delAnim modAnim">
        <pc:chgData name="Rohan Sethi" userId="b5958e959addc15b" providerId="LiveId" clId="{DEB0A19A-1148-4AA6-95AB-46FA371F81C0}" dt="2022-03-29T17:46:56.302" v="7573"/>
        <pc:sldMkLst>
          <pc:docMk/>
          <pc:sldMk cId="2449660309" sldId="268"/>
        </pc:sldMkLst>
        <pc:spChg chg="mod">
          <ac:chgData name="Rohan Sethi" userId="b5958e959addc15b" providerId="LiveId" clId="{DEB0A19A-1148-4AA6-95AB-46FA371F81C0}" dt="2022-03-29T17:39:50.235" v="7369" actId="26606"/>
          <ac:spMkLst>
            <pc:docMk/>
            <pc:sldMk cId="2449660309" sldId="268"/>
            <ac:spMk id="2" creationId="{60482D6B-4B85-46B0-83F1-34C63F64B937}"/>
          </ac:spMkLst>
        </pc:spChg>
        <pc:spChg chg="mod ord">
          <ac:chgData name="Rohan Sethi" userId="b5958e959addc15b" providerId="LiveId" clId="{DEB0A19A-1148-4AA6-95AB-46FA371F81C0}" dt="2022-03-29T17:39:50.235" v="7369" actId="26606"/>
          <ac:spMkLst>
            <pc:docMk/>
            <pc:sldMk cId="2449660309" sldId="268"/>
            <ac:spMk id="3" creationId="{801820BB-EE65-4D1A-958F-EDC95BE8D270}"/>
          </ac:spMkLst>
        </pc:spChg>
        <pc:spChg chg="mod">
          <ac:chgData name="Rohan Sethi" userId="b5958e959addc15b" providerId="LiveId" clId="{DEB0A19A-1148-4AA6-95AB-46FA371F81C0}" dt="2022-03-29T16:15:43.673" v="6386" actId="26606"/>
          <ac:spMkLst>
            <pc:docMk/>
            <pc:sldMk cId="2449660309" sldId="268"/>
            <ac:spMk id="4" creationId="{047587B6-D276-4B56-8038-030BB374B3A5}"/>
          </ac:spMkLst>
        </pc:spChg>
        <pc:spChg chg="mod ord">
          <ac:chgData name="Rohan Sethi" userId="b5958e959addc15b" providerId="LiveId" clId="{DEB0A19A-1148-4AA6-95AB-46FA371F81C0}" dt="2022-03-29T16:15:43.673" v="6386" actId="26606"/>
          <ac:spMkLst>
            <pc:docMk/>
            <pc:sldMk cId="2449660309" sldId="268"/>
            <ac:spMk id="5" creationId="{3BE3D58C-DB90-44C3-B462-4CB485E4776B}"/>
          </ac:spMkLst>
        </pc:spChg>
        <pc:spChg chg="add del">
          <ac:chgData name="Rohan Sethi" userId="b5958e959addc15b" providerId="LiveId" clId="{DEB0A19A-1148-4AA6-95AB-46FA371F81C0}" dt="2022-03-29T16:15:42.032" v="6381" actId="26606"/>
          <ac:spMkLst>
            <pc:docMk/>
            <pc:sldMk cId="2449660309" sldId="268"/>
            <ac:spMk id="71" creationId="{1F72CB4B-A086-E546-83B0-DD8F407892A1}"/>
          </ac:spMkLst>
        </pc:spChg>
        <pc:spChg chg="add del">
          <ac:chgData name="Rohan Sethi" userId="b5958e959addc15b" providerId="LiveId" clId="{DEB0A19A-1148-4AA6-95AB-46FA371F81C0}" dt="2022-03-29T16:15:42.032" v="6381" actId="26606"/>
          <ac:spMkLst>
            <pc:docMk/>
            <pc:sldMk cId="2449660309" sldId="268"/>
            <ac:spMk id="73" creationId="{BE9E86F5-3804-4993-9353-B93A62BA60C4}"/>
          </ac:spMkLst>
        </pc:spChg>
        <pc:spChg chg="add del">
          <ac:chgData name="Rohan Sethi" userId="b5958e959addc15b" providerId="LiveId" clId="{DEB0A19A-1148-4AA6-95AB-46FA371F81C0}" dt="2022-03-29T17:28:34.438" v="7328" actId="26606"/>
          <ac:spMkLst>
            <pc:docMk/>
            <pc:sldMk cId="2449660309" sldId="268"/>
            <ac:spMk id="80" creationId="{7B49DDE3-D095-6B49-8468-C97AFBEC5703}"/>
          </ac:spMkLst>
        </pc:spChg>
        <pc:spChg chg="add del">
          <ac:chgData name="Rohan Sethi" userId="b5958e959addc15b" providerId="LiveId" clId="{DEB0A19A-1148-4AA6-95AB-46FA371F81C0}" dt="2022-03-29T17:28:34.438" v="7328" actId="26606"/>
          <ac:spMkLst>
            <pc:docMk/>
            <pc:sldMk cId="2449660309" sldId="268"/>
            <ac:spMk id="82" creationId="{C3CA578B-5FA2-42B3-85A7-E78AFE06B447}"/>
          </ac:spMkLst>
        </pc:spChg>
        <pc:spChg chg="add del">
          <ac:chgData name="Rohan Sethi" userId="b5958e959addc15b" providerId="LiveId" clId="{DEB0A19A-1148-4AA6-95AB-46FA371F81C0}" dt="2022-03-29T17:28:35.368" v="7330" actId="26606"/>
          <ac:spMkLst>
            <pc:docMk/>
            <pc:sldMk cId="2449660309" sldId="268"/>
            <ac:spMk id="84" creationId="{11002637-A93D-D344-8F31-BCD567F57617}"/>
          </ac:spMkLst>
        </pc:spChg>
        <pc:spChg chg="add del">
          <ac:chgData name="Rohan Sethi" userId="b5958e959addc15b" providerId="LiveId" clId="{DEB0A19A-1148-4AA6-95AB-46FA371F81C0}" dt="2022-03-29T17:39:45.986" v="7365" actId="26606"/>
          <ac:spMkLst>
            <pc:docMk/>
            <pc:sldMk cId="2449660309" sldId="268"/>
            <ac:spMk id="86" creationId="{F01343F1-81D4-6449-8712-A3EAA87A5175}"/>
          </ac:spMkLst>
        </pc:spChg>
        <pc:spChg chg="add del">
          <ac:chgData name="Rohan Sethi" userId="b5958e959addc15b" providerId="LiveId" clId="{DEB0A19A-1148-4AA6-95AB-46FA371F81C0}" dt="2022-03-29T17:39:45.986" v="7365" actId="26606"/>
          <ac:spMkLst>
            <pc:docMk/>
            <pc:sldMk cId="2449660309" sldId="268"/>
            <ac:spMk id="88" creationId="{813F9428-6AD6-47CC-8ADB-D2A419CEBB3D}"/>
          </ac:spMkLst>
        </pc:spChg>
        <pc:spChg chg="add del">
          <ac:chgData name="Rohan Sethi" userId="b5958e959addc15b" providerId="LiveId" clId="{DEB0A19A-1148-4AA6-95AB-46FA371F81C0}" dt="2022-03-29T17:39:45.986" v="7365" actId="26606"/>
          <ac:spMkLst>
            <pc:docMk/>
            <pc:sldMk cId="2449660309" sldId="268"/>
            <ac:spMk id="90" creationId="{11002637-A93D-D344-8F31-BCD567F57617}"/>
          </ac:spMkLst>
        </pc:spChg>
        <pc:spChg chg="add del">
          <ac:chgData name="Rohan Sethi" userId="b5958e959addc15b" providerId="LiveId" clId="{DEB0A19A-1148-4AA6-95AB-46FA371F81C0}" dt="2022-03-29T16:15:42.673" v="6383" actId="26606"/>
          <ac:spMkLst>
            <pc:docMk/>
            <pc:sldMk cId="2449660309" sldId="268"/>
            <ac:spMk id="3076" creationId="{7B49DDE3-D095-6B49-8468-C97AFBEC5703}"/>
          </ac:spMkLst>
        </pc:spChg>
        <pc:spChg chg="add del">
          <ac:chgData name="Rohan Sethi" userId="b5958e959addc15b" providerId="LiveId" clId="{DEB0A19A-1148-4AA6-95AB-46FA371F81C0}" dt="2022-03-29T16:15:42.673" v="6383" actId="26606"/>
          <ac:spMkLst>
            <pc:docMk/>
            <pc:sldMk cId="2449660309" sldId="268"/>
            <ac:spMk id="3077" creationId="{C3CA578B-5FA2-42B3-85A7-E78AFE06B447}"/>
          </ac:spMkLst>
        </pc:spChg>
        <pc:spChg chg="add del">
          <ac:chgData name="Rohan Sethi" userId="b5958e959addc15b" providerId="LiveId" clId="{DEB0A19A-1148-4AA6-95AB-46FA371F81C0}" dt="2022-03-29T16:15:43.657" v="6385" actId="26606"/>
          <ac:spMkLst>
            <pc:docMk/>
            <pc:sldMk cId="2449660309" sldId="268"/>
            <ac:spMk id="3079" creationId="{7B49DDE3-D095-6B49-8468-C97AFBEC5703}"/>
          </ac:spMkLst>
        </pc:spChg>
        <pc:spChg chg="add del">
          <ac:chgData name="Rohan Sethi" userId="b5958e959addc15b" providerId="LiveId" clId="{DEB0A19A-1148-4AA6-95AB-46FA371F81C0}" dt="2022-03-29T16:15:43.657" v="6385" actId="26606"/>
          <ac:spMkLst>
            <pc:docMk/>
            <pc:sldMk cId="2449660309" sldId="268"/>
            <ac:spMk id="3080" creationId="{C3CA578B-5FA2-42B3-85A7-E78AFE06B447}"/>
          </ac:spMkLst>
        </pc:spChg>
        <pc:spChg chg="add del">
          <ac:chgData name="Rohan Sethi" userId="b5958e959addc15b" providerId="LiveId" clId="{DEB0A19A-1148-4AA6-95AB-46FA371F81C0}" dt="2022-03-29T17:28:35.376" v="7331" actId="26606"/>
          <ac:spMkLst>
            <pc:docMk/>
            <pc:sldMk cId="2449660309" sldId="268"/>
            <ac:spMk id="3082" creationId="{7B49DDE3-D095-6B49-8468-C97AFBEC5703}"/>
          </ac:spMkLst>
        </pc:spChg>
        <pc:spChg chg="add del">
          <ac:chgData name="Rohan Sethi" userId="b5958e959addc15b" providerId="LiveId" clId="{DEB0A19A-1148-4AA6-95AB-46FA371F81C0}" dt="2022-03-29T17:28:35.376" v="7331" actId="26606"/>
          <ac:spMkLst>
            <pc:docMk/>
            <pc:sldMk cId="2449660309" sldId="268"/>
            <ac:spMk id="3083" creationId="{C3CA578B-5FA2-42B3-85A7-E78AFE06B447}"/>
          </ac:spMkLst>
        </pc:spChg>
        <pc:spChg chg="add del">
          <ac:chgData name="Rohan Sethi" userId="b5958e959addc15b" providerId="LiveId" clId="{DEB0A19A-1148-4AA6-95AB-46FA371F81C0}" dt="2022-03-29T17:28:35.368" v="7330" actId="26606"/>
          <ac:spMkLst>
            <pc:docMk/>
            <pc:sldMk cId="2449660309" sldId="268"/>
            <ac:spMk id="3085" creationId="{F01343F1-81D4-6449-8712-A3EAA87A5175}"/>
          </ac:spMkLst>
        </pc:spChg>
        <pc:spChg chg="add del">
          <ac:chgData name="Rohan Sethi" userId="b5958e959addc15b" providerId="LiveId" clId="{DEB0A19A-1148-4AA6-95AB-46FA371F81C0}" dt="2022-03-29T17:28:35.368" v="7330" actId="26606"/>
          <ac:spMkLst>
            <pc:docMk/>
            <pc:sldMk cId="2449660309" sldId="268"/>
            <ac:spMk id="3086" creationId="{813F9428-6AD6-47CC-8ADB-D2A419CEBB3D}"/>
          </ac:spMkLst>
        </pc:spChg>
        <pc:spChg chg="add del">
          <ac:chgData name="Rohan Sethi" userId="b5958e959addc15b" providerId="LiveId" clId="{DEB0A19A-1148-4AA6-95AB-46FA371F81C0}" dt="2022-03-29T17:39:50.235" v="7370" actId="26606"/>
          <ac:spMkLst>
            <pc:docMk/>
            <pc:sldMk cId="2449660309" sldId="268"/>
            <ac:spMk id="3088" creationId="{7B49DDE3-D095-6B49-8468-C97AFBEC5703}"/>
          </ac:spMkLst>
        </pc:spChg>
        <pc:spChg chg="add del">
          <ac:chgData name="Rohan Sethi" userId="b5958e959addc15b" providerId="LiveId" clId="{DEB0A19A-1148-4AA6-95AB-46FA371F81C0}" dt="2022-03-29T17:39:50.235" v="7370" actId="26606"/>
          <ac:spMkLst>
            <pc:docMk/>
            <pc:sldMk cId="2449660309" sldId="268"/>
            <ac:spMk id="3089" creationId="{C3CA578B-5FA2-42B3-85A7-E78AFE06B447}"/>
          </ac:spMkLst>
        </pc:spChg>
        <pc:spChg chg="add del">
          <ac:chgData name="Rohan Sethi" userId="b5958e959addc15b" providerId="LiveId" clId="{DEB0A19A-1148-4AA6-95AB-46FA371F81C0}" dt="2022-03-29T17:39:47.689" v="7367" actId="26606"/>
          <ac:spMkLst>
            <pc:docMk/>
            <pc:sldMk cId="2449660309" sldId="268"/>
            <ac:spMk id="3091" creationId="{275883C3-4093-B443-859D-AE69F2FA1097}"/>
          </ac:spMkLst>
        </pc:spChg>
        <pc:spChg chg="add del">
          <ac:chgData name="Rohan Sethi" userId="b5958e959addc15b" providerId="LiveId" clId="{DEB0A19A-1148-4AA6-95AB-46FA371F81C0}" dt="2022-03-29T17:39:47.689" v="7367" actId="26606"/>
          <ac:spMkLst>
            <pc:docMk/>
            <pc:sldMk cId="2449660309" sldId="268"/>
            <ac:spMk id="3092" creationId="{813F9428-6AD6-47CC-8ADB-D2A419CEBB3D}"/>
          </ac:spMkLst>
        </pc:spChg>
        <pc:spChg chg="add del">
          <ac:chgData name="Rohan Sethi" userId="b5958e959addc15b" providerId="LiveId" clId="{DEB0A19A-1148-4AA6-95AB-46FA371F81C0}" dt="2022-03-29T17:39:50.235" v="7369" actId="26606"/>
          <ac:spMkLst>
            <pc:docMk/>
            <pc:sldMk cId="2449660309" sldId="268"/>
            <ac:spMk id="3094" creationId="{3D5300FA-E249-8040-819E-D14BE38A166D}"/>
          </ac:spMkLst>
        </pc:spChg>
        <pc:spChg chg="add del">
          <ac:chgData name="Rohan Sethi" userId="b5958e959addc15b" providerId="LiveId" clId="{DEB0A19A-1148-4AA6-95AB-46FA371F81C0}" dt="2022-03-29T17:39:50.235" v="7369" actId="26606"/>
          <ac:spMkLst>
            <pc:docMk/>
            <pc:sldMk cId="2449660309" sldId="268"/>
            <ac:spMk id="3095" creationId="{DBAAB85C-F19E-45E9-935D-47EFB24C2892}"/>
          </ac:spMkLst>
        </pc:spChg>
        <pc:spChg chg="add">
          <ac:chgData name="Rohan Sethi" userId="b5958e959addc15b" providerId="LiveId" clId="{DEB0A19A-1148-4AA6-95AB-46FA371F81C0}" dt="2022-03-29T17:39:50.235" v="7370" actId="26606"/>
          <ac:spMkLst>
            <pc:docMk/>
            <pc:sldMk cId="2449660309" sldId="268"/>
            <ac:spMk id="3097" creationId="{7B49DDE3-D095-6B49-8468-C97AFBEC5703}"/>
          </ac:spMkLst>
        </pc:spChg>
        <pc:spChg chg="add">
          <ac:chgData name="Rohan Sethi" userId="b5958e959addc15b" providerId="LiveId" clId="{DEB0A19A-1148-4AA6-95AB-46FA371F81C0}" dt="2022-03-29T17:39:50.235" v="7370" actId="26606"/>
          <ac:spMkLst>
            <pc:docMk/>
            <pc:sldMk cId="2449660309" sldId="268"/>
            <ac:spMk id="3098" creationId="{C3CA578B-5FA2-42B3-85A7-E78AFE06B447}"/>
          </ac:spMkLst>
        </pc:spChg>
        <pc:picChg chg="add del mod ord modCrop">
          <ac:chgData name="Rohan Sethi" userId="b5958e959addc15b" providerId="LiveId" clId="{DEB0A19A-1148-4AA6-95AB-46FA371F81C0}" dt="2022-03-29T17:39:34.934" v="7362" actId="478"/>
          <ac:picMkLst>
            <pc:docMk/>
            <pc:sldMk cId="2449660309" sldId="268"/>
            <ac:picMk id="6" creationId="{8AB3998A-AF4C-49D3-BE12-463F0B6A80CC}"/>
          </ac:picMkLst>
        </pc:picChg>
        <pc:picChg chg="add mod ord">
          <ac:chgData name="Rohan Sethi" userId="b5958e959addc15b" providerId="LiveId" clId="{DEB0A19A-1148-4AA6-95AB-46FA371F81C0}" dt="2022-03-29T17:41:15.209" v="7378" actId="1440"/>
          <ac:picMkLst>
            <pc:docMk/>
            <pc:sldMk cId="2449660309" sldId="268"/>
            <ac:picMk id="7" creationId="{E49A3C51-7512-4972-94AC-B567F2AE3F87}"/>
          </ac:picMkLst>
        </pc:picChg>
        <pc:picChg chg="add del mod ord">
          <ac:chgData name="Rohan Sethi" userId="b5958e959addc15b" providerId="LiveId" clId="{DEB0A19A-1148-4AA6-95AB-46FA371F81C0}" dt="2022-03-29T17:28:27.905" v="7326" actId="478"/>
          <ac:picMkLst>
            <pc:docMk/>
            <pc:sldMk cId="2449660309" sldId="268"/>
            <ac:picMk id="3074" creationId="{20FBE97E-F601-42E8-8548-BC5E8A7BF666}"/>
          </ac:picMkLst>
        </pc:picChg>
      </pc:sldChg>
      <pc:sldChg chg="new del">
        <pc:chgData name="Rohan Sethi" userId="b5958e959addc15b" providerId="LiveId" clId="{DEB0A19A-1148-4AA6-95AB-46FA371F81C0}" dt="2022-03-27T16:32:49.451" v="4431" actId="680"/>
        <pc:sldMkLst>
          <pc:docMk/>
          <pc:sldMk cId="1203572928" sldId="269"/>
        </pc:sldMkLst>
      </pc:sldChg>
      <pc:sldChg chg="new del">
        <pc:chgData name="Rohan Sethi" userId="b5958e959addc15b" providerId="LiveId" clId="{DEB0A19A-1148-4AA6-95AB-46FA371F81C0}" dt="2022-03-27T16:34:09.573" v="4437" actId="47"/>
        <pc:sldMkLst>
          <pc:docMk/>
          <pc:sldMk cId="2304488876" sldId="269"/>
        </pc:sldMkLst>
      </pc:sldChg>
      <pc:sldChg chg="modSp new del mod">
        <pc:chgData name="Rohan Sethi" userId="b5958e959addc15b" providerId="LiveId" clId="{DEB0A19A-1148-4AA6-95AB-46FA371F81C0}" dt="2022-03-27T16:36:16.776" v="4500" actId="47"/>
        <pc:sldMkLst>
          <pc:docMk/>
          <pc:sldMk cId="3128810503" sldId="270"/>
        </pc:sldMkLst>
        <pc:spChg chg="mod">
          <ac:chgData name="Rohan Sethi" userId="b5958e959addc15b" providerId="LiveId" clId="{DEB0A19A-1148-4AA6-95AB-46FA371F81C0}" dt="2022-03-27T16:34:16.634" v="4457" actId="20577"/>
          <ac:spMkLst>
            <pc:docMk/>
            <pc:sldMk cId="3128810503" sldId="270"/>
            <ac:spMk id="3" creationId="{91CD7978-8F3F-4A6E-BEB3-61501C16631C}"/>
          </ac:spMkLst>
        </pc:spChg>
      </pc:sldChg>
      <pc:sldChg chg="addSp delSp modSp new del mod">
        <pc:chgData name="Rohan Sethi" userId="b5958e959addc15b" providerId="LiveId" clId="{DEB0A19A-1148-4AA6-95AB-46FA371F81C0}" dt="2022-03-27T16:40:00.710" v="4572" actId="47"/>
        <pc:sldMkLst>
          <pc:docMk/>
          <pc:sldMk cId="349544482" sldId="271"/>
        </pc:sldMkLst>
        <pc:spChg chg="mod">
          <ac:chgData name="Rohan Sethi" userId="b5958e959addc15b" providerId="LiveId" clId="{DEB0A19A-1148-4AA6-95AB-46FA371F81C0}" dt="2022-03-27T16:38:48.234" v="4558" actId="20577"/>
          <ac:spMkLst>
            <pc:docMk/>
            <pc:sldMk cId="349544482" sldId="271"/>
            <ac:spMk id="2" creationId="{55DB7DF0-21EC-4D47-A2E6-AD276C988174}"/>
          </ac:spMkLst>
        </pc:spChg>
        <pc:spChg chg="mod">
          <ac:chgData name="Rohan Sethi" userId="b5958e959addc15b" providerId="LiveId" clId="{DEB0A19A-1148-4AA6-95AB-46FA371F81C0}" dt="2022-03-27T16:36:53.647" v="4515" actId="20577"/>
          <ac:spMkLst>
            <pc:docMk/>
            <pc:sldMk cId="349544482" sldId="271"/>
            <ac:spMk id="3" creationId="{DCD61235-7D88-4F8E-8578-7FC859AB288B}"/>
          </ac:spMkLst>
        </pc:spChg>
        <pc:spChg chg="mod">
          <ac:chgData name="Rohan Sethi" userId="b5958e959addc15b" providerId="LiveId" clId="{DEB0A19A-1148-4AA6-95AB-46FA371F81C0}" dt="2022-03-27T16:36:49.732" v="4505" actId="255"/>
          <ac:spMkLst>
            <pc:docMk/>
            <pc:sldMk cId="349544482" sldId="271"/>
            <ac:spMk id="6" creationId="{6A1EC098-F236-4C1C-A271-AC0512373F40}"/>
          </ac:spMkLst>
        </pc:spChg>
        <pc:spChg chg="add del mod">
          <ac:chgData name="Rohan Sethi" userId="b5958e959addc15b" providerId="LiveId" clId="{DEB0A19A-1148-4AA6-95AB-46FA371F81C0}" dt="2022-03-27T16:39:07.747" v="4561"/>
          <ac:spMkLst>
            <pc:docMk/>
            <pc:sldMk cId="349544482" sldId="271"/>
            <ac:spMk id="7" creationId="{4FA6A0B7-88E4-4E1C-9522-A173D4DBDC7E}"/>
          </ac:spMkLst>
        </pc:spChg>
      </pc:sldChg>
      <pc:sldChg chg="modSp new mod modTransition addAnim delAnim modAnim">
        <pc:chgData name="Rohan Sethi" userId="b5958e959addc15b" providerId="LiveId" clId="{DEB0A19A-1148-4AA6-95AB-46FA371F81C0}" dt="2022-04-07T18:36:05.904" v="7639" actId="21"/>
        <pc:sldMkLst>
          <pc:docMk/>
          <pc:sldMk cId="3293898535" sldId="272"/>
        </pc:sldMkLst>
        <pc:spChg chg="mod">
          <ac:chgData name="Rohan Sethi" userId="b5958e959addc15b" providerId="LiveId" clId="{DEB0A19A-1148-4AA6-95AB-46FA371F81C0}" dt="2022-04-07T18:36:05.904" v="7639" actId="21"/>
          <ac:spMkLst>
            <pc:docMk/>
            <pc:sldMk cId="3293898535" sldId="272"/>
            <ac:spMk id="2" creationId="{36A49269-B221-417F-86C9-25156129517C}"/>
          </ac:spMkLst>
        </pc:spChg>
        <pc:spChg chg="mod">
          <ac:chgData name="Rohan Sethi" userId="b5958e959addc15b" providerId="LiveId" clId="{DEB0A19A-1148-4AA6-95AB-46FA371F81C0}" dt="2022-03-29T15:56:33.326" v="5875" actId="27636"/>
          <ac:spMkLst>
            <pc:docMk/>
            <pc:sldMk cId="3293898535" sldId="272"/>
            <ac:spMk id="3" creationId="{9C64E471-FF96-46E6-A1E4-9748EEF88E78}"/>
          </ac:spMkLst>
        </pc:spChg>
        <pc:spChg chg="mod">
          <ac:chgData name="Rohan Sethi" userId="b5958e959addc15b" providerId="LiveId" clId="{DEB0A19A-1148-4AA6-95AB-46FA371F81C0}" dt="2022-03-27T16:40:12.807" v="4597" actId="255"/>
          <ac:spMkLst>
            <pc:docMk/>
            <pc:sldMk cId="3293898535" sldId="272"/>
            <ac:spMk id="6" creationId="{4A9F9486-A857-4506-8559-01CAB124F2BD}"/>
          </ac:spMkLst>
        </pc:spChg>
        <pc:spChg chg="mod">
          <ac:chgData name="Rohan Sethi" userId="b5958e959addc15b" providerId="LiveId" clId="{DEB0A19A-1148-4AA6-95AB-46FA371F81C0}" dt="2022-03-27T16:41:37.254" v="4750" actId="1076"/>
          <ac:spMkLst>
            <pc:docMk/>
            <pc:sldMk cId="3293898535" sldId="272"/>
            <ac:spMk id="7" creationId="{8074A16C-1AC1-4E2F-BF73-567773D6AB15}"/>
          </ac:spMkLst>
        </pc:spChg>
      </pc:sldChg>
      <pc:sldChg chg="modSp new mod modTransition modAnim">
        <pc:chgData name="Rohan Sethi" userId="b5958e959addc15b" providerId="LiveId" clId="{DEB0A19A-1148-4AA6-95AB-46FA371F81C0}" dt="2022-03-29T17:47:51.384" v="7576"/>
        <pc:sldMkLst>
          <pc:docMk/>
          <pc:sldMk cId="2959615756" sldId="273"/>
        </pc:sldMkLst>
        <pc:spChg chg="mod">
          <ac:chgData name="Rohan Sethi" userId="b5958e959addc15b" providerId="LiveId" clId="{DEB0A19A-1148-4AA6-95AB-46FA371F81C0}" dt="2022-03-27T16:44:39.331" v="4848" actId="255"/>
          <ac:spMkLst>
            <pc:docMk/>
            <pc:sldMk cId="2959615756" sldId="273"/>
            <ac:spMk id="2" creationId="{E6C0CB53-7001-4F8B-8278-DCADC80106BA}"/>
          </ac:spMkLst>
        </pc:spChg>
        <pc:spChg chg="mod">
          <ac:chgData name="Rohan Sethi" userId="b5958e959addc15b" providerId="LiveId" clId="{DEB0A19A-1148-4AA6-95AB-46FA371F81C0}" dt="2022-03-27T16:56:10.553" v="5184" actId="255"/>
          <ac:spMkLst>
            <pc:docMk/>
            <pc:sldMk cId="2959615756" sldId="273"/>
            <ac:spMk id="5" creationId="{EC1F5B2E-3C7E-4A7B-A7EF-CC2E2CEEC4BC}"/>
          </ac:spMkLst>
        </pc:spChg>
      </pc:sldChg>
      <pc:sldChg chg="modSp add mod ord modTransition modAnim">
        <pc:chgData name="Rohan Sethi" userId="b5958e959addc15b" providerId="LiveId" clId="{DEB0A19A-1148-4AA6-95AB-46FA371F81C0}" dt="2022-03-29T17:47:57.927" v="7579"/>
        <pc:sldMkLst>
          <pc:docMk/>
          <pc:sldMk cId="2889627051" sldId="274"/>
        </pc:sldMkLst>
        <pc:spChg chg="mod">
          <ac:chgData name="Rohan Sethi" userId="b5958e959addc15b" providerId="LiveId" clId="{DEB0A19A-1148-4AA6-95AB-46FA371F81C0}" dt="2022-03-27T16:46:50.110" v="4889" actId="20577"/>
          <ac:spMkLst>
            <pc:docMk/>
            <pc:sldMk cId="2889627051" sldId="274"/>
            <ac:spMk id="2" creationId="{36A49269-B221-417F-86C9-25156129517C}"/>
          </ac:spMkLst>
        </pc:spChg>
        <pc:spChg chg="mod">
          <ac:chgData name="Rohan Sethi" userId="b5958e959addc15b" providerId="LiveId" clId="{DEB0A19A-1148-4AA6-95AB-46FA371F81C0}" dt="2022-03-29T15:56:58.276" v="5924" actId="255"/>
          <ac:spMkLst>
            <pc:docMk/>
            <pc:sldMk cId="2889627051" sldId="274"/>
            <ac:spMk id="3" creationId="{9C64E471-FF96-46E6-A1E4-9748EEF88E78}"/>
          </ac:spMkLst>
        </pc:spChg>
        <pc:spChg chg="mod">
          <ac:chgData name="Rohan Sethi" userId="b5958e959addc15b" providerId="LiveId" clId="{DEB0A19A-1148-4AA6-95AB-46FA371F81C0}" dt="2022-03-27T16:46:55.902" v="4900" actId="20577"/>
          <ac:spMkLst>
            <pc:docMk/>
            <pc:sldMk cId="2889627051" sldId="274"/>
            <ac:spMk id="7" creationId="{8074A16C-1AC1-4E2F-BF73-567773D6AB15}"/>
          </ac:spMkLst>
        </pc:spChg>
      </pc:sldChg>
      <pc:sldChg chg="modSp new mod modTransition modAnim">
        <pc:chgData name="Rohan Sethi" userId="b5958e959addc15b" providerId="LiveId" clId="{DEB0A19A-1148-4AA6-95AB-46FA371F81C0}" dt="2022-03-29T17:48:07.072" v="7581"/>
        <pc:sldMkLst>
          <pc:docMk/>
          <pc:sldMk cId="707009296" sldId="275"/>
        </pc:sldMkLst>
        <pc:spChg chg="mod">
          <ac:chgData name="Rohan Sethi" userId="b5958e959addc15b" providerId="LiveId" clId="{DEB0A19A-1148-4AA6-95AB-46FA371F81C0}" dt="2022-03-27T16:49:37.300" v="4990" actId="255"/>
          <ac:spMkLst>
            <pc:docMk/>
            <pc:sldMk cId="707009296" sldId="275"/>
            <ac:spMk id="2" creationId="{7938F3F9-BC01-496F-AAC8-03580CE0C3CA}"/>
          </ac:spMkLst>
        </pc:spChg>
        <pc:spChg chg="mod">
          <ac:chgData name="Rohan Sethi" userId="b5958e959addc15b" providerId="LiveId" clId="{DEB0A19A-1148-4AA6-95AB-46FA371F81C0}" dt="2022-03-27T16:56:17.772" v="5185" actId="255"/>
          <ac:spMkLst>
            <pc:docMk/>
            <pc:sldMk cId="707009296" sldId="275"/>
            <ac:spMk id="5" creationId="{8A8D50A5-88E4-4FF2-978D-53CAAAFAED63}"/>
          </ac:spMkLst>
        </pc:spChg>
      </pc:sldChg>
      <pc:sldChg chg="modSp add mod ord modTransition modAnim">
        <pc:chgData name="Rohan Sethi" userId="b5958e959addc15b" providerId="LiveId" clId="{DEB0A19A-1148-4AA6-95AB-46FA371F81C0}" dt="2022-03-29T17:48:15.804" v="7584"/>
        <pc:sldMkLst>
          <pc:docMk/>
          <pc:sldMk cId="3264826279" sldId="276"/>
        </pc:sldMkLst>
        <pc:spChg chg="mod">
          <ac:chgData name="Rohan Sethi" userId="b5958e959addc15b" providerId="LiveId" clId="{DEB0A19A-1148-4AA6-95AB-46FA371F81C0}" dt="2022-03-27T16:51:18.327" v="5032" actId="20577"/>
          <ac:spMkLst>
            <pc:docMk/>
            <pc:sldMk cId="3264826279" sldId="276"/>
            <ac:spMk id="2" creationId="{36A49269-B221-417F-86C9-25156129517C}"/>
          </ac:spMkLst>
        </pc:spChg>
        <pc:spChg chg="mod">
          <ac:chgData name="Rohan Sethi" userId="b5958e959addc15b" providerId="LiveId" clId="{DEB0A19A-1148-4AA6-95AB-46FA371F81C0}" dt="2022-03-29T15:57:13.243" v="5948" actId="255"/>
          <ac:spMkLst>
            <pc:docMk/>
            <pc:sldMk cId="3264826279" sldId="276"/>
            <ac:spMk id="3" creationId="{9C64E471-FF96-46E6-A1E4-9748EEF88E78}"/>
          </ac:spMkLst>
        </pc:spChg>
        <pc:spChg chg="mod">
          <ac:chgData name="Rohan Sethi" userId="b5958e959addc15b" providerId="LiveId" clId="{DEB0A19A-1148-4AA6-95AB-46FA371F81C0}" dt="2022-03-27T16:58:57.857" v="5320" actId="27636"/>
          <ac:spMkLst>
            <pc:docMk/>
            <pc:sldMk cId="3264826279" sldId="276"/>
            <ac:spMk id="7" creationId="{8074A16C-1AC1-4E2F-BF73-567773D6AB15}"/>
          </ac:spMkLst>
        </pc:spChg>
      </pc:sldChg>
      <pc:sldChg chg="new del">
        <pc:chgData name="Rohan Sethi" userId="b5958e959addc15b" providerId="LiveId" clId="{DEB0A19A-1148-4AA6-95AB-46FA371F81C0}" dt="2022-03-27T16:54:48.755" v="5090" actId="680"/>
        <pc:sldMkLst>
          <pc:docMk/>
          <pc:sldMk cId="786334934" sldId="277"/>
        </pc:sldMkLst>
      </pc:sldChg>
      <pc:sldChg chg="modSp new mod modTransition modAnim">
        <pc:chgData name="Rohan Sethi" userId="b5958e959addc15b" providerId="LiveId" clId="{DEB0A19A-1148-4AA6-95AB-46FA371F81C0}" dt="2022-03-29T17:48:21.285" v="7586"/>
        <pc:sldMkLst>
          <pc:docMk/>
          <pc:sldMk cId="1937087934" sldId="277"/>
        </pc:sldMkLst>
        <pc:spChg chg="mod">
          <ac:chgData name="Rohan Sethi" userId="b5958e959addc15b" providerId="LiveId" clId="{DEB0A19A-1148-4AA6-95AB-46FA371F81C0}" dt="2022-03-27T16:55:46.575" v="5182" actId="255"/>
          <ac:spMkLst>
            <pc:docMk/>
            <pc:sldMk cId="1937087934" sldId="277"/>
            <ac:spMk id="2" creationId="{118EE048-AA1B-4931-806F-B95CA447D77B}"/>
          </ac:spMkLst>
        </pc:spChg>
        <pc:spChg chg="mod">
          <ac:chgData name="Rohan Sethi" userId="b5958e959addc15b" providerId="LiveId" clId="{DEB0A19A-1148-4AA6-95AB-46FA371F81C0}" dt="2022-03-27T16:55:46.761" v="5183" actId="255"/>
          <ac:spMkLst>
            <pc:docMk/>
            <pc:sldMk cId="1937087934" sldId="277"/>
            <ac:spMk id="5" creationId="{E335688B-43AF-4681-910B-C3347D62A2DC}"/>
          </ac:spMkLst>
        </pc:spChg>
      </pc:sldChg>
      <pc:sldChg chg="modSp new mod modTransition modAnim">
        <pc:chgData name="Rohan Sethi" userId="b5958e959addc15b" providerId="LiveId" clId="{DEB0A19A-1148-4AA6-95AB-46FA371F81C0}" dt="2022-03-29T17:48:27.602" v="7589"/>
        <pc:sldMkLst>
          <pc:docMk/>
          <pc:sldMk cId="3014112448" sldId="278"/>
        </pc:sldMkLst>
        <pc:spChg chg="mod">
          <ac:chgData name="Rohan Sethi" userId="b5958e959addc15b" providerId="LiveId" clId="{DEB0A19A-1148-4AA6-95AB-46FA371F81C0}" dt="2022-03-27T17:02:14.304" v="5515" actId="255"/>
          <ac:spMkLst>
            <pc:docMk/>
            <pc:sldMk cId="3014112448" sldId="278"/>
            <ac:spMk id="2" creationId="{3C784846-A80E-4493-A2CD-B63C263E0DC9}"/>
          </ac:spMkLst>
        </pc:spChg>
        <pc:spChg chg="mod">
          <ac:chgData name="Rohan Sethi" userId="b5958e959addc15b" providerId="LiveId" clId="{DEB0A19A-1148-4AA6-95AB-46FA371F81C0}" dt="2022-03-29T15:57:28.548" v="5986" actId="255"/>
          <ac:spMkLst>
            <pc:docMk/>
            <pc:sldMk cId="3014112448" sldId="278"/>
            <ac:spMk id="3" creationId="{391477BB-4B16-417C-A678-5E727332830E}"/>
          </ac:spMkLst>
        </pc:spChg>
        <pc:spChg chg="mod">
          <ac:chgData name="Rohan Sethi" userId="b5958e959addc15b" providerId="LiveId" clId="{DEB0A19A-1148-4AA6-95AB-46FA371F81C0}" dt="2022-03-27T17:02:10.039" v="5514" actId="255"/>
          <ac:spMkLst>
            <pc:docMk/>
            <pc:sldMk cId="3014112448" sldId="278"/>
            <ac:spMk id="6" creationId="{E46B3889-1A80-4F8A-BDFA-0DFF84ED6144}"/>
          </ac:spMkLst>
        </pc:spChg>
        <pc:spChg chg="mod">
          <ac:chgData name="Rohan Sethi" userId="b5958e959addc15b" providerId="LiveId" clId="{DEB0A19A-1148-4AA6-95AB-46FA371F81C0}" dt="2022-03-27T16:58:39.787" v="5316" actId="20577"/>
          <ac:spMkLst>
            <pc:docMk/>
            <pc:sldMk cId="3014112448" sldId="278"/>
            <ac:spMk id="7" creationId="{D625CFF1-EDCA-4E8A-A366-A6C9E25DAD9D}"/>
          </ac:spMkLst>
        </pc:spChg>
      </pc:sldChg>
      <pc:sldChg chg="modSp new mod modTransition modAnim">
        <pc:chgData name="Rohan Sethi" userId="b5958e959addc15b" providerId="LiveId" clId="{DEB0A19A-1148-4AA6-95AB-46FA371F81C0}" dt="2022-03-29T17:48:33.294" v="7591"/>
        <pc:sldMkLst>
          <pc:docMk/>
          <pc:sldMk cId="3810143534" sldId="279"/>
        </pc:sldMkLst>
        <pc:spChg chg="mod">
          <ac:chgData name="Rohan Sethi" userId="b5958e959addc15b" providerId="LiveId" clId="{DEB0A19A-1148-4AA6-95AB-46FA371F81C0}" dt="2022-03-27T16:59:17.706" v="5355" actId="20577"/>
          <ac:spMkLst>
            <pc:docMk/>
            <pc:sldMk cId="3810143534" sldId="279"/>
            <ac:spMk id="2" creationId="{12E95D02-6CD0-4792-8E3F-2E0CBB1392A7}"/>
          </ac:spMkLst>
        </pc:spChg>
        <pc:spChg chg="mod">
          <ac:chgData name="Rohan Sethi" userId="b5958e959addc15b" providerId="LiveId" clId="{DEB0A19A-1148-4AA6-95AB-46FA371F81C0}" dt="2022-03-27T17:02:21.644" v="5516" actId="1076"/>
          <ac:spMkLst>
            <pc:docMk/>
            <pc:sldMk cId="3810143534" sldId="279"/>
            <ac:spMk id="5" creationId="{9257D92F-7C28-44CF-9150-C347B9483113}"/>
          </ac:spMkLst>
        </pc:spChg>
      </pc:sldChg>
      <pc:sldChg chg="modSp new mod modTransition modAnim">
        <pc:chgData name="Rohan Sethi" userId="b5958e959addc15b" providerId="LiveId" clId="{DEB0A19A-1148-4AA6-95AB-46FA371F81C0}" dt="2022-04-07T18:39:54.476" v="7640" actId="1076"/>
        <pc:sldMkLst>
          <pc:docMk/>
          <pc:sldMk cId="1469429811" sldId="280"/>
        </pc:sldMkLst>
        <pc:spChg chg="mod">
          <ac:chgData name="Rohan Sethi" userId="b5958e959addc15b" providerId="LiveId" clId="{DEB0A19A-1148-4AA6-95AB-46FA371F81C0}" dt="2022-03-27T17:06:28.664" v="5552" actId="20577"/>
          <ac:spMkLst>
            <pc:docMk/>
            <pc:sldMk cId="1469429811" sldId="280"/>
            <ac:spMk id="2" creationId="{054BD093-3048-4A03-A952-7D59EA79283D}"/>
          </ac:spMkLst>
        </pc:spChg>
        <pc:spChg chg="mod">
          <ac:chgData name="Rohan Sethi" userId="b5958e959addc15b" providerId="LiveId" clId="{DEB0A19A-1148-4AA6-95AB-46FA371F81C0}" dt="2022-03-29T15:57:52.126" v="6018" actId="255"/>
          <ac:spMkLst>
            <pc:docMk/>
            <pc:sldMk cId="1469429811" sldId="280"/>
            <ac:spMk id="3" creationId="{748CEE0E-C778-44C6-ADAB-C33C052D0167}"/>
          </ac:spMkLst>
        </pc:spChg>
        <pc:spChg chg="mod">
          <ac:chgData name="Rohan Sethi" userId="b5958e959addc15b" providerId="LiveId" clId="{DEB0A19A-1148-4AA6-95AB-46FA371F81C0}" dt="2022-03-27T17:06:17.231" v="5522" actId="947"/>
          <ac:spMkLst>
            <pc:docMk/>
            <pc:sldMk cId="1469429811" sldId="280"/>
            <ac:spMk id="6" creationId="{4954BDD6-68AE-406D-91E7-2C1C28216A8F}"/>
          </ac:spMkLst>
        </pc:spChg>
        <pc:spChg chg="mod">
          <ac:chgData name="Rohan Sethi" userId="b5958e959addc15b" providerId="LiveId" clId="{DEB0A19A-1148-4AA6-95AB-46FA371F81C0}" dt="2022-04-07T18:39:54.476" v="7640" actId="1076"/>
          <ac:spMkLst>
            <pc:docMk/>
            <pc:sldMk cId="1469429811" sldId="280"/>
            <ac:spMk id="7" creationId="{6F8E573B-A041-477A-8029-3C9B4B3AA40D}"/>
          </ac:spMkLst>
        </pc:spChg>
      </pc:sldChg>
      <pc:sldChg chg="modSp new mod modTransition modAnim">
        <pc:chgData name="Rohan Sethi" userId="b5958e959addc15b" providerId="LiveId" clId="{DEB0A19A-1148-4AA6-95AB-46FA371F81C0}" dt="2022-03-29T17:48:46.332" v="7596"/>
        <pc:sldMkLst>
          <pc:docMk/>
          <pc:sldMk cId="2927698498" sldId="281"/>
        </pc:sldMkLst>
        <pc:spChg chg="mod">
          <ac:chgData name="Rohan Sethi" userId="b5958e959addc15b" providerId="LiveId" clId="{DEB0A19A-1148-4AA6-95AB-46FA371F81C0}" dt="2022-03-27T17:25:15.627" v="5642" actId="20577"/>
          <ac:spMkLst>
            <pc:docMk/>
            <pc:sldMk cId="2927698498" sldId="281"/>
            <ac:spMk id="2" creationId="{12AD56D7-61B3-40F6-B372-94306192807E}"/>
          </ac:spMkLst>
        </pc:spChg>
        <pc:spChg chg="mod">
          <ac:chgData name="Rohan Sethi" userId="b5958e959addc15b" providerId="LiveId" clId="{DEB0A19A-1148-4AA6-95AB-46FA371F81C0}" dt="2022-03-27T17:25:39.086" v="5681" actId="1076"/>
          <ac:spMkLst>
            <pc:docMk/>
            <pc:sldMk cId="2927698498" sldId="281"/>
            <ac:spMk id="5" creationId="{459A97EB-CB63-4138-82B2-56944846646F}"/>
          </ac:spMkLst>
        </pc:spChg>
      </pc:sldChg>
      <pc:sldChg chg="modSp new mod modTransition modAnim">
        <pc:chgData name="Rohan Sethi" userId="b5958e959addc15b" providerId="LiveId" clId="{DEB0A19A-1148-4AA6-95AB-46FA371F81C0}" dt="2022-03-29T17:49:17.122" v="7608"/>
        <pc:sldMkLst>
          <pc:docMk/>
          <pc:sldMk cId="1306553149" sldId="282"/>
        </pc:sldMkLst>
        <pc:spChg chg="mod">
          <ac:chgData name="Rohan Sethi" userId="b5958e959addc15b" providerId="LiveId" clId="{DEB0A19A-1148-4AA6-95AB-46FA371F81C0}" dt="2022-03-27T17:25:53.658" v="5699" actId="20577"/>
          <ac:spMkLst>
            <pc:docMk/>
            <pc:sldMk cId="1306553149" sldId="282"/>
            <ac:spMk id="2" creationId="{400B6797-F390-4C41-B785-91BC6A03105E}"/>
          </ac:spMkLst>
        </pc:spChg>
        <pc:spChg chg="mod">
          <ac:chgData name="Rohan Sethi" userId="b5958e959addc15b" providerId="LiveId" clId="{DEB0A19A-1148-4AA6-95AB-46FA371F81C0}" dt="2022-03-29T17:42:04.902" v="7541" actId="313"/>
          <ac:spMkLst>
            <pc:docMk/>
            <pc:sldMk cId="1306553149" sldId="282"/>
            <ac:spMk id="3" creationId="{DA953E91-1C4A-4A59-A2D4-B77836DFE13B}"/>
          </ac:spMkLst>
        </pc:spChg>
      </pc:sldChg>
      <pc:sldMasterChg chg="addSldLayout delSldLayout modSldLayout">
        <pc:chgData name="Rohan Sethi" userId="b5958e959addc15b" providerId="LiveId" clId="{DEB0A19A-1148-4AA6-95AB-46FA371F81C0}" dt="2022-03-27T16:45:10.432" v="4852" actId="14100"/>
        <pc:sldMasterMkLst>
          <pc:docMk/>
          <pc:sldMasterMk cId="1807157344" sldId="2147483738"/>
        </pc:sldMasterMkLst>
        <pc:sldLayoutChg chg="addSp delSp modSp mod setBg">
          <pc:chgData name="Rohan Sethi" userId="b5958e959addc15b" providerId="LiveId" clId="{DEB0A19A-1148-4AA6-95AB-46FA371F81C0}" dt="2022-03-27T16:39:43.424" v="4570" actId="11529"/>
          <pc:sldLayoutMkLst>
            <pc:docMk/>
            <pc:sldMasterMk cId="1807157344" sldId="2147483738"/>
            <pc:sldLayoutMk cId="1858038689" sldId="2147483736"/>
          </pc:sldLayoutMkLst>
          <pc:spChg chg="mod">
            <ac:chgData name="Rohan Sethi" userId="b5958e959addc15b" providerId="LiveId" clId="{DEB0A19A-1148-4AA6-95AB-46FA371F81C0}" dt="2022-03-27T16:39:33.597" v="4569" actId="1076"/>
            <ac:spMkLst>
              <pc:docMk/>
              <pc:sldMasterMk cId="1807157344" sldId="2147483738"/>
              <pc:sldLayoutMk cId="1858038689" sldId="2147483736"/>
              <ac:spMk id="2" creationId="{B8A1B6E7-01C8-4375-B7C7-596CD11993F3}"/>
            </ac:spMkLst>
          </pc:spChg>
          <pc:spChg chg="mod">
            <ac:chgData name="Rohan Sethi" userId="b5958e959addc15b" providerId="LiveId" clId="{DEB0A19A-1148-4AA6-95AB-46FA371F81C0}" dt="2022-03-27T16:33:56.408" v="4435" actId="1076"/>
            <ac:spMkLst>
              <pc:docMk/>
              <pc:sldMasterMk cId="1807157344" sldId="2147483738"/>
              <pc:sldLayoutMk cId="1858038689" sldId="2147483736"/>
              <ac:spMk id="3" creationId="{9C441675-8F3E-47CC-9573-D853C506D557}"/>
            </ac:spMkLst>
          </pc:spChg>
          <pc:spChg chg="add del mod">
            <ac:chgData name="Rohan Sethi" userId="b5958e959addc15b" providerId="LiveId" clId="{DEB0A19A-1148-4AA6-95AB-46FA371F81C0}" dt="2022-03-27T16:35:00.559" v="4460"/>
            <ac:spMkLst>
              <pc:docMk/>
              <pc:sldMasterMk cId="1807157344" sldId="2147483738"/>
              <pc:sldLayoutMk cId="1858038689" sldId="2147483736"/>
              <ac:spMk id="7" creationId="{9762A9A3-6786-486B-8170-D3116E899515}"/>
            </ac:spMkLst>
          </pc:spChg>
          <pc:spChg chg="add del">
            <ac:chgData name="Rohan Sethi" userId="b5958e959addc15b" providerId="LiveId" clId="{DEB0A19A-1148-4AA6-95AB-46FA371F81C0}" dt="2022-03-27T16:35:57.267" v="4464" actId="11529"/>
            <ac:spMkLst>
              <pc:docMk/>
              <pc:sldMasterMk cId="1807157344" sldId="2147483738"/>
              <pc:sldLayoutMk cId="1858038689" sldId="2147483736"/>
              <ac:spMk id="8" creationId="{7662C3AE-EE65-4CB3-9919-A29A9D2D3990}"/>
            </ac:spMkLst>
          </pc:spChg>
          <pc:spChg chg="add mod">
            <ac:chgData name="Rohan Sethi" userId="b5958e959addc15b" providerId="LiveId" clId="{DEB0A19A-1148-4AA6-95AB-46FA371F81C0}" dt="2022-03-27T16:36:06.283" v="4498" actId="5793"/>
            <ac:spMkLst>
              <pc:docMk/>
              <pc:sldMasterMk cId="1807157344" sldId="2147483738"/>
              <pc:sldLayoutMk cId="1858038689" sldId="2147483736"/>
              <ac:spMk id="9" creationId="{6113E4F4-8238-431A-BD89-01F1A3689AFC}"/>
            </ac:spMkLst>
          </pc:spChg>
          <pc:spChg chg="add del">
            <ac:chgData name="Rohan Sethi" userId="b5958e959addc15b" providerId="LiveId" clId="{DEB0A19A-1148-4AA6-95AB-46FA371F81C0}" dt="2022-03-27T16:39:43.424" v="4570" actId="11529"/>
            <ac:spMkLst>
              <pc:docMk/>
              <pc:sldMasterMk cId="1807157344" sldId="2147483738"/>
              <pc:sldLayoutMk cId="1858038689" sldId="2147483736"/>
              <ac:spMk id="10" creationId="{EF06BC85-608A-4A47-BDD4-B1C802451477}"/>
            </ac:spMkLst>
          </pc:spChg>
          <pc:spChg chg="add mod">
            <ac:chgData name="Rohan Sethi" userId="b5958e959addc15b" providerId="LiveId" clId="{DEB0A19A-1148-4AA6-95AB-46FA371F81C0}" dt="2022-03-27T16:39:43.424" v="4570" actId="11529"/>
            <ac:spMkLst>
              <pc:docMk/>
              <pc:sldMasterMk cId="1807157344" sldId="2147483738"/>
              <pc:sldLayoutMk cId="1858038689" sldId="2147483736"/>
              <ac:spMk id="11" creationId="{AD6C588A-ECDA-4A28-A1EC-E52DACD6A275}"/>
            </ac:spMkLst>
          </pc:spChg>
        </pc:sldLayoutChg>
        <pc:sldLayoutChg chg="new del mod replId">
          <pc:chgData name="Rohan Sethi" userId="b5958e959addc15b" providerId="LiveId" clId="{DEB0A19A-1148-4AA6-95AB-46FA371F81C0}" dt="2022-03-27T16:35:49.246" v="4463" actId="11236"/>
          <pc:sldLayoutMkLst>
            <pc:docMk/>
            <pc:sldMasterMk cId="1807157344" sldId="2147483738"/>
            <pc:sldLayoutMk cId="400211632" sldId="2147483739"/>
          </pc:sldLayoutMkLst>
        </pc:sldLayoutChg>
        <pc:sldLayoutChg chg="addSp delSp modSp new mod replId setBg">
          <pc:chgData name="Rohan Sethi" userId="b5958e959addc15b" providerId="LiveId" clId="{DEB0A19A-1148-4AA6-95AB-46FA371F81C0}" dt="2022-03-27T16:45:10.432" v="4852" actId="14100"/>
          <pc:sldLayoutMkLst>
            <pc:docMk/>
            <pc:sldMasterMk cId="1807157344" sldId="2147483738"/>
            <pc:sldLayoutMk cId="1953810639" sldId="2147483739"/>
          </pc:sldLayoutMkLst>
          <pc:spChg chg="mod">
            <ac:chgData name="Rohan Sethi" userId="b5958e959addc15b" providerId="LiveId" clId="{DEB0A19A-1148-4AA6-95AB-46FA371F81C0}" dt="2022-03-27T16:45:06.731" v="4851" actId="14100"/>
            <ac:spMkLst>
              <pc:docMk/>
              <pc:sldMasterMk cId="1807157344" sldId="2147483738"/>
              <pc:sldLayoutMk cId="1953810639" sldId="2147483739"/>
              <ac:spMk id="2" creationId="{9692EABA-DB98-493A-AD57-09E4A6110AE3}"/>
            </ac:spMkLst>
          </pc:spChg>
          <pc:spChg chg="add del">
            <ac:chgData name="Rohan Sethi" userId="b5958e959addc15b" providerId="LiveId" clId="{DEB0A19A-1148-4AA6-95AB-46FA371F81C0}" dt="2022-03-27T16:43:44.170" v="4765" actId="11529"/>
            <ac:spMkLst>
              <pc:docMk/>
              <pc:sldMasterMk cId="1807157344" sldId="2147483738"/>
              <pc:sldLayoutMk cId="1953810639" sldId="2147483739"/>
              <ac:spMk id="6" creationId="{52289A4A-752B-4156-8617-C11BB31844B0}"/>
            </ac:spMkLst>
          </pc:spChg>
          <pc:spChg chg="add mod">
            <ac:chgData name="Rohan Sethi" userId="b5958e959addc15b" providerId="LiveId" clId="{DEB0A19A-1148-4AA6-95AB-46FA371F81C0}" dt="2022-03-27T16:45:10.432" v="4852" actId="14100"/>
            <ac:spMkLst>
              <pc:docMk/>
              <pc:sldMasterMk cId="1807157344" sldId="2147483738"/>
              <pc:sldLayoutMk cId="1953810639" sldId="2147483739"/>
              <ac:spMk id="7" creationId="{9E9B2BC9-F0F8-4312-9445-45BE865A7723}"/>
            </ac:spMkLst>
          </pc:spChg>
        </pc:sldLayoutChg>
      </pc:sldMasterChg>
    </pc:docChg>
  </pc:docChgLst>
  <pc:docChgLst>
    <pc:chgData name="Rohan Sethi" userId="b5958e959addc15b" providerId="LiveId" clId="{0F202069-FA92-46DD-8DF8-5F18041100F4}"/>
    <pc:docChg chg="modSld">
      <pc:chgData name="Rohan Sethi" userId="b5958e959addc15b" providerId="LiveId" clId="{0F202069-FA92-46DD-8DF8-5F18041100F4}" dt="2022-07-30T15:21:35.665" v="4"/>
      <pc:docMkLst>
        <pc:docMk/>
      </pc:docMkLst>
      <pc:sldChg chg="addSp delSp modSp modTransition modAnim">
        <pc:chgData name="Rohan Sethi" userId="b5958e959addc15b" providerId="LiveId" clId="{0F202069-FA92-46DD-8DF8-5F18041100F4}" dt="2022-07-30T15:21:35.665" v="4"/>
        <pc:sldMkLst>
          <pc:docMk/>
          <pc:sldMk cId="1002626641" sldId="256"/>
        </pc:sldMkLst>
        <pc:picChg chg="add del mod">
          <ac:chgData name="Rohan Sethi" userId="b5958e959addc15b" providerId="LiveId" clId="{0F202069-FA92-46DD-8DF8-5F18041100F4}" dt="2022-07-30T15:20:51.309" v="1"/>
          <ac:picMkLst>
            <pc:docMk/>
            <pc:sldMk cId="1002626641" sldId="256"/>
            <ac:picMk id="4" creationId="{3F187390-E262-6304-06FE-987DF063EDF3}"/>
          </ac:picMkLst>
        </pc:picChg>
        <pc:picChg chg="add del mod">
          <ac:chgData name="Rohan Sethi" userId="b5958e959addc15b" providerId="LiveId" clId="{0F202069-FA92-46DD-8DF8-5F18041100F4}" dt="2022-07-30T15:21:21.384" v="3"/>
          <ac:picMkLst>
            <pc:docMk/>
            <pc:sldMk cId="1002626641" sldId="256"/>
            <ac:picMk id="5" creationId="{6036B0C4-ACA8-56AD-B5AD-031BA768C001}"/>
          </ac:picMkLst>
        </pc:picChg>
        <pc:picChg chg="add mod">
          <ac:chgData name="Rohan Sethi" userId="b5958e959addc15b" providerId="LiveId" clId="{0F202069-FA92-46DD-8DF8-5F18041100F4}" dt="2022-07-30T15:21:35.665" v="4"/>
          <ac:picMkLst>
            <pc:docMk/>
            <pc:sldMk cId="1002626641" sldId="256"/>
            <ac:picMk id="6" creationId="{C968219B-0D9E-86A7-A13E-CBEB3B82B1CC}"/>
          </ac:picMkLst>
        </pc:picChg>
      </pc:sldChg>
      <pc:sldChg chg="modTransition">
        <pc:chgData name="Rohan Sethi" userId="b5958e959addc15b" providerId="LiveId" clId="{0F202069-FA92-46DD-8DF8-5F18041100F4}" dt="2022-07-30T15:20:51.309" v="1"/>
        <pc:sldMkLst>
          <pc:docMk/>
          <pc:sldMk cId="177914596" sldId="257"/>
        </pc:sldMkLst>
      </pc:sldChg>
      <pc:sldChg chg="modTransition">
        <pc:chgData name="Rohan Sethi" userId="b5958e959addc15b" providerId="LiveId" clId="{0F202069-FA92-46DD-8DF8-5F18041100F4}" dt="2022-07-30T15:20:51.309" v="1"/>
        <pc:sldMkLst>
          <pc:docMk/>
          <pc:sldMk cId="2836998218" sldId="258"/>
        </pc:sldMkLst>
      </pc:sldChg>
      <pc:sldChg chg="modTransition">
        <pc:chgData name="Rohan Sethi" userId="b5958e959addc15b" providerId="LiveId" clId="{0F202069-FA92-46DD-8DF8-5F18041100F4}" dt="2022-07-30T15:20:51.309" v="1"/>
        <pc:sldMkLst>
          <pc:docMk/>
          <pc:sldMk cId="3029811710" sldId="259"/>
        </pc:sldMkLst>
      </pc:sldChg>
      <pc:sldChg chg="modTransition">
        <pc:chgData name="Rohan Sethi" userId="b5958e959addc15b" providerId="LiveId" clId="{0F202069-FA92-46DD-8DF8-5F18041100F4}" dt="2022-07-30T15:20:51.309" v="1"/>
        <pc:sldMkLst>
          <pc:docMk/>
          <pc:sldMk cId="426280773" sldId="260"/>
        </pc:sldMkLst>
      </pc:sldChg>
      <pc:sldChg chg="modTransition">
        <pc:chgData name="Rohan Sethi" userId="b5958e959addc15b" providerId="LiveId" clId="{0F202069-FA92-46DD-8DF8-5F18041100F4}" dt="2022-07-30T15:20:51.309" v="1"/>
        <pc:sldMkLst>
          <pc:docMk/>
          <pc:sldMk cId="237273935" sldId="261"/>
        </pc:sldMkLst>
      </pc:sldChg>
      <pc:sldChg chg="modTransition">
        <pc:chgData name="Rohan Sethi" userId="b5958e959addc15b" providerId="LiveId" clId="{0F202069-FA92-46DD-8DF8-5F18041100F4}" dt="2022-07-30T15:20:51.309" v="1"/>
        <pc:sldMkLst>
          <pc:docMk/>
          <pc:sldMk cId="108716847" sldId="262"/>
        </pc:sldMkLst>
      </pc:sldChg>
      <pc:sldChg chg="modTransition">
        <pc:chgData name="Rohan Sethi" userId="b5958e959addc15b" providerId="LiveId" clId="{0F202069-FA92-46DD-8DF8-5F18041100F4}" dt="2022-07-30T15:20:51.309" v="1"/>
        <pc:sldMkLst>
          <pc:docMk/>
          <pc:sldMk cId="2608747166" sldId="263"/>
        </pc:sldMkLst>
      </pc:sldChg>
      <pc:sldChg chg="modTransition">
        <pc:chgData name="Rohan Sethi" userId="b5958e959addc15b" providerId="LiveId" clId="{0F202069-FA92-46DD-8DF8-5F18041100F4}" dt="2022-07-30T15:20:51.309" v="1"/>
        <pc:sldMkLst>
          <pc:docMk/>
          <pc:sldMk cId="1007353945" sldId="264"/>
        </pc:sldMkLst>
      </pc:sldChg>
      <pc:sldChg chg="modTransition">
        <pc:chgData name="Rohan Sethi" userId="b5958e959addc15b" providerId="LiveId" clId="{0F202069-FA92-46DD-8DF8-5F18041100F4}" dt="2022-07-30T15:20:51.309" v="1"/>
        <pc:sldMkLst>
          <pc:docMk/>
          <pc:sldMk cId="3365874645" sldId="265"/>
        </pc:sldMkLst>
      </pc:sldChg>
      <pc:sldChg chg="modTransition">
        <pc:chgData name="Rohan Sethi" userId="b5958e959addc15b" providerId="LiveId" clId="{0F202069-FA92-46DD-8DF8-5F18041100F4}" dt="2022-07-30T15:20:51.309" v="1"/>
        <pc:sldMkLst>
          <pc:docMk/>
          <pc:sldMk cId="2544566105" sldId="266"/>
        </pc:sldMkLst>
      </pc:sldChg>
      <pc:sldChg chg="modTransition">
        <pc:chgData name="Rohan Sethi" userId="b5958e959addc15b" providerId="LiveId" clId="{0F202069-FA92-46DD-8DF8-5F18041100F4}" dt="2022-07-30T15:20:51.309" v="1"/>
        <pc:sldMkLst>
          <pc:docMk/>
          <pc:sldMk cId="1448694493" sldId="267"/>
        </pc:sldMkLst>
      </pc:sldChg>
      <pc:sldChg chg="modTransition">
        <pc:chgData name="Rohan Sethi" userId="b5958e959addc15b" providerId="LiveId" clId="{0F202069-FA92-46DD-8DF8-5F18041100F4}" dt="2022-07-30T15:20:51.309" v="1"/>
        <pc:sldMkLst>
          <pc:docMk/>
          <pc:sldMk cId="2449660309" sldId="268"/>
        </pc:sldMkLst>
      </pc:sldChg>
      <pc:sldChg chg="modTransition">
        <pc:chgData name="Rohan Sethi" userId="b5958e959addc15b" providerId="LiveId" clId="{0F202069-FA92-46DD-8DF8-5F18041100F4}" dt="2022-07-30T15:20:51.309" v="1"/>
        <pc:sldMkLst>
          <pc:docMk/>
          <pc:sldMk cId="3293898535" sldId="272"/>
        </pc:sldMkLst>
      </pc:sldChg>
      <pc:sldChg chg="modTransition">
        <pc:chgData name="Rohan Sethi" userId="b5958e959addc15b" providerId="LiveId" clId="{0F202069-FA92-46DD-8DF8-5F18041100F4}" dt="2022-07-30T15:20:51.309" v="1"/>
        <pc:sldMkLst>
          <pc:docMk/>
          <pc:sldMk cId="2959615756" sldId="273"/>
        </pc:sldMkLst>
      </pc:sldChg>
      <pc:sldChg chg="modTransition">
        <pc:chgData name="Rohan Sethi" userId="b5958e959addc15b" providerId="LiveId" clId="{0F202069-FA92-46DD-8DF8-5F18041100F4}" dt="2022-07-30T15:20:51.309" v="1"/>
        <pc:sldMkLst>
          <pc:docMk/>
          <pc:sldMk cId="2889627051" sldId="274"/>
        </pc:sldMkLst>
      </pc:sldChg>
      <pc:sldChg chg="modTransition">
        <pc:chgData name="Rohan Sethi" userId="b5958e959addc15b" providerId="LiveId" clId="{0F202069-FA92-46DD-8DF8-5F18041100F4}" dt="2022-07-30T15:20:51.309" v="1"/>
        <pc:sldMkLst>
          <pc:docMk/>
          <pc:sldMk cId="707009296" sldId="275"/>
        </pc:sldMkLst>
      </pc:sldChg>
      <pc:sldChg chg="modTransition">
        <pc:chgData name="Rohan Sethi" userId="b5958e959addc15b" providerId="LiveId" clId="{0F202069-FA92-46DD-8DF8-5F18041100F4}" dt="2022-07-30T15:20:51.309" v="1"/>
        <pc:sldMkLst>
          <pc:docMk/>
          <pc:sldMk cId="3264826279" sldId="276"/>
        </pc:sldMkLst>
      </pc:sldChg>
      <pc:sldChg chg="modTransition">
        <pc:chgData name="Rohan Sethi" userId="b5958e959addc15b" providerId="LiveId" clId="{0F202069-FA92-46DD-8DF8-5F18041100F4}" dt="2022-07-30T15:20:51.309" v="1"/>
        <pc:sldMkLst>
          <pc:docMk/>
          <pc:sldMk cId="1937087934" sldId="277"/>
        </pc:sldMkLst>
      </pc:sldChg>
      <pc:sldChg chg="modTransition">
        <pc:chgData name="Rohan Sethi" userId="b5958e959addc15b" providerId="LiveId" clId="{0F202069-FA92-46DD-8DF8-5F18041100F4}" dt="2022-07-30T15:20:51.309" v="1"/>
        <pc:sldMkLst>
          <pc:docMk/>
          <pc:sldMk cId="3014112448" sldId="278"/>
        </pc:sldMkLst>
      </pc:sldChg>
      <pc:sldChg chg="modTransition">
        <pc:chgData name="Rohan Sethi" userId="b5958e959addc15b" providerId="LiveId" clId="{0F202069-FA92-46DD-8DF8-5F18041100F4}" dt="2022-07-30T15:20:51.309" v="1"/>
        <pc:sldMkLst>
          <pc:docMk/>
          <pc:sldMk cId="3810143534" sldId="279"/>
        </pc:sldMkLst>
      </pc:sldChg>
      <pc:sldChg chg="modTransition">
        <pc:chgData name="Rohan Sethi" userId="b5958e959addc15b" providerId="LiveId" clId="{0F202069-FA92-46DD-8DF8-5F18041100F4}" dt="2022-07-30T15:20:51.309" v="1"/>
        <pc:sldMkLst>
          <pc:docMk/>
          <pc:sldMk cId="1469429811" sldId="280"/>
        </pc:sldMkLst>
      </pc:sldChg>
      <pc:sldChg chg="modTransition">
        <pc:chgData name="Rohan Sethi" userId="b5958e959addc15b" providerId="LiveId" clId="{0F202069-FA92-46DD-8DF8-5F18041100F4}" dt="2022-07-30T15:20:51.309" v="1"/>
        <pc:sldMkLst>
          <pc:docMk/>
          <pc:sldMk cId="2927698498" sldId="281"/>
        </pc:sldMkLst>
      </pc:sldChg>
      <pc:sldChg chg="modTransition">
        <pc:chgData name="Rohan Sethi" userId="b5958e959addc15b" providerId="LiveId" clId="{0F202069-FA92-46DD-8DF8-5F18041100F4}" dt="2022-07-30T15:20:51.309" v="1"/>
        <pc:sldMkLst>
          <pc:docMk/>
          <pc:sldMk cId="1306553149"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0F6D8-0CEA-49B4-9D2D-CCCE2DE4E66C}" type="datetimeFigureOut">
              <a:rPr lang="en-CA" smtClean="0"/>
              <a:t>2022-07-30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A461A-5043-4C14-AA95-E325650FB252}" type="slidenum">
              <a:rPr lang="en-CA" smtClean="0"/>
              <a:t>‹#›</a:t>
            </a:fld>
            <a:endParaRPr lang="en-CA"/>
          </a:p>
        </p:txBody>
      </p:sp>
    </p:spTree>
    <p:extLst>
      <p:ext uri="{BB962C8B-B14F-4D97-AF65-F5344CB8AC3E}">
        <p14:creationId xmlns:p14="http://schemas.microsoft.com/office/powerpoint/2010/main" val="69548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Spain is very influential country in terms of its historical/social/artistic impact on the world.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 Spanish history is filled with different owners taking and shaping the country from the Visigoths, Christians, Muslims, The English, and the French. Spain has had its fair share of rulers.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The Romans arrived in Spain in 200BC and occupied it for over 600 years but took them at least 200 years to defeat the toughest tribes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Perfectly preserved roman architecture still remains. We can track the influence of roman architecture to our buildings today</a:t>
            </a:r>
          </a:p>
          <a:p>
            <a:endParaRPr lang="en-CA" dirty="0"/>
          </a:p>
        </p:txBody>
      </p:sp>
      <p:sp>
        <p:nvSpPr>
          <p:cNvPr id="4" name="Slide Number Placeholder 3"/>
          <p:cNvSpPr>
            <a:spLocks noGrp="1"/>
          </p:cNvSpPr>
          <p:nvPr>
            <p:ph type="sldNum" sz="quarter" idx="5"/>
          </p:nvPr>
        </p:nvSpPr>
        <p:spPr/>
        <p:txBody>
          <a:bodyPr/>
          <a:lstStyle/>
          <a:p>
            <a:fld id="{E19A461A-5043-4C14-AA95-E325650FB252}" type="slidenum">
              <a:rPr lang="en-CA" smtClean="0"/>
              <a:t>4</a:t>
            </a:fld>
            <a:endParaRPr lang="en-CA"/>
          </a:p>
        </p:txBody>
      </p:sp>
    </p:spTree>
    <p:extLst>
      <p:ext uri="{BB962C8B-B14F-4D97-AF65-F5344CB8AC3E}">
        <p14:creationId xmlns:p14="http://schemas.microsoft.com/office/powerpoint/2010/main" val="191430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In the year 1492, An Italian explorer “Christopher Columbus” discovered a new route to the </a:t>
            </a:r>
            <a:r>
              <a:rPr lang="en-CA" sz="1800" i="1" dirty="0">
                <a:effectLst/>
                <a:latin typeface="Century Gothic" panose="020B0502020202020204" pitchFamily="34" charset="0"/>
                <a:ea typeface="Century Gothic" panose="020B0502020202020204" pitchFamily="34" charset="0"/>
                <a:cs typeface="Times New Roman" panose="02020603050405020304" pitchFamily="18" charset="0"/>
              </a:rPr>
              <a:t>New World</a:t>
            </a: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 Funded by Queen Isabella the first. </a:t>
            </a:r>
          </a:p>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This discovery kickstarted European interest into the new world. The Spanish empire is considered one of the greatest in this era solely due to the vast influence they brought</a:t>
            </a:r>
          </a:p>
          <a:p>
            <a:pPr marL="285750" indent="-285750">
              <a:buFontTx/>
              <a:buChar char="-"/>
            </a:pPr>
            <a:r>
              <a:rPr lang="en-CA" sz="1800" dirty="0">
                <a:effectLst/>
                <a:latin typeface="Century Gothic" panose="020B0502020202020204" pitchFamily="34" charset="0"/>
                <a:cs typeface="Times New Roman" panose="02020603050405020304" pitchFamily="18" charset="0"/>
              </a:rPr>
              <a:t>They conquered: majority of South America, the Caribbean, Mexico and the Majority of the United States</a:t>
            </a:r>
          </a:p>
          <a:p>
            <a:pPr marL="171450" indent="-171450">
              <a:buFontTx/>
              <a:buChar char="-"/>
            </a:pPr>
            <a:r>
              <a:rPr lang="en-CA" sz="1800" dirty="0">
                <a:effectLst/>
                <a:latin typeface="Century Gothic" panose="020B0502020202020204" pitchFamily="34" charset="0"/>
                <a:cs typeface="Times New Roman" panose="02020603050405020304" pitchFamily="18" charset="0"/>
              </a:rPr>
              <a:t>Spain brought Spanish to the New World and to date there are close to half a billion people speaking Spanish making it the 2</a:t>
            </a:r>
            <a:r>
              <a:rPr lang="en-CA" sz="1800" baseline="30000" dirty="0">
                <a:effectLst/>
                <a:latin typeface="Century Gothic" panose="020B0502020202020204" pitchFamily="34" charset="0"/>
                <a:cs typeface="Times New Roman" panose="02020603050405020304" pitchFamily="18" charset="0"/>
              </a:rPr>
              <a:t>nd</a:t>
            </a:r>
            <a:r>
              <a:rPr lang="en-CA" sz="1800" dirty="0">
                <a:effectLst/>
                <a:latin typeface="Century Gothic" panose="020B0502020202020204" pitchFamily="34" charset="0"/>
                <a:cs typeface="Times New Roman" panose="02020603050405020304" pitchFamily="18" charset="0"/>
              </a:rPr>
              <a:t>  most spoken language in the world after </a:t>
            </a:r>
            <a:r>
              <a:rPr lang="en-CA" sz="1800" dirty="0" err="1">
                <a:effectLst/>
                <a:latin typeface="Century Gothic" panose="020B0502020202020204" pitchFamily="34" charset="0"/>
                <a:cs typeface="Times New Roman" panose="02020603050405020304" pitchFamily="18" charset="0"/>
              </a:rPr>
              <a:t>Manadarin</a:t>
            </a:r>
            <a:endParaRPr lang="en-CA" dirty="0"/>
          </a:p>
        </p:txBody>
      </p:sp>
      <p:sp>
        <p:nvSpPr>
          <p:cNvPr id="4" name="Slide Number Placeholder 3"/>
          <p:cNvSpPr>
            <a:spLocks noGrp="1"/>
          </p:cNvSpPr>
          <p:nvPr>
            <p:ph type="sldNum" sz="quarter" idx="5"/>
          </p:nvPr>
        </p:nvSpPr>
        <p:spPr/>
        <p:txBody>
          <a:bodyPr/>
          <a:lstStyle/>
          <a:p>
            <a:fld id="{E19A461A-5043-4C14-AA95-E325650FB252}" type="slidenum">
              <a:rPr lang="en-CA" smtClean="0"/>
              <a:t>5</a:t>
            </a:fld>
            <a:endParaRPr lang="en-CA"/>
          </a:p>
        </p:txBody>
      </p:sp>
    </p:spTree>
    <p:extLst>
      <p:ext uri="{BB962C8B-B14F-4D97-AF65-F5344CB8AC3E}">
        <p14:creationId xmlns:p14="http://schemas.microsoft.com/office/powerpoint/2010/main" val="224218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Spain is a constitutional monarchy. Which means the ruling monarchs act as a </a:t>
            </a:r>
            <a:r>
              <a:rPr lang="en-CA" sz="1800" i="1" dirty="0">
                <a:effectLst/>
                <a:latin typeface="Century Gothic" panose="020B0502020202020204" pitchFamily="34" charset="0"/>
                <a:ea typeface="Century Gothic" panose="020B0502020202020204" pitchFamily="34" charset="0"/>
                <a:cs typeface="Times New Roman" panose="02020603050405020304" pitchFamily="18" charset="0"/>
              </a:rPr>
              <a:t>ceremonial head</a:t>
            </a: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 of state</a:t>
            </a:r>
          </a:p>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The current government system has been in place ever since the great transition the period of time when the fascist leader Francisco Franco took power to the monarchs in 1978</a:t>
            </a:r>
          </a:p>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Philip II: King of Spain (1556-1598), Became king of England and Ireland and attempted to overthrow Elizabeth the first</a:t>
            </a:r>
          </a:p>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Hernan Cortes: Conquered the Aztec Empire and the majority of Mexico</a:t>
            </a:r>
          </a:p>
          <a:p>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Francis Xavier: Famous Catholic missionary who preached from South Asia to East Asia </a:t>
            </a:r>
            <a:endParaRPr lang="en-CA" dirty="0"/>
          </a:p>
        </p:txBody>
      </p:sp>
      <p:sp>
        <p:nvSpPr>
          <p:cNvPr id="4" name="Slide Number Placeholder 3"/>
          <p:cNvSpPr>
            <a:spLocks noGrp="1"/>
          </p:cNvSpPr>
          <p:nvPr>
            <p:ph type="sldNum" sz="quarter" idx="5"/>
          </p:nvPr>
        </p:nvSpPr>
        <p:spPr/>
        <p:txBody>
          <a:bodyPr/>
          <a:lstStyle/>
          <a:p>
            <a:fld id="{E19A461A-5043-4C14-AA95-E325650FB252}" type="slidenum">
              <a:rPr lang="en-CA" smtClean="0"/>
              <a:t>6</a:t>
            </a:fld>
            <a:endParaRPr lang="en-CA"/>
          </a:p>
        </p:txBody>
      </p:sp>
    </p:spTree>
    <p:extLst>
      <p:ext uri="{BB962C8B-B14F-4D97-AF65-F5344CB8AC3E}">
        <p14:creationId xmlns:p14="http://schemas.microsoft.com/office/powerpoint/2010/main" val="371509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50000"/>
              </a:lnSpc>
              <a:spcBef>
                <a:spcPts val="0"/>
              </a:spcBef>
              <a:spcAft>
                <a:spcPts val="0"/>
              </a:spcAft>
              <a:buFont typeface="Symbol" panose="05050102010706020507" pitchFamily="18" charset="2"/>
              <a:buNone/>
            </a:pP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Pablo Picasso – The infamous 20</a:t>
            </a:r>
            <a:r>
              <a:rPr lang="en-CA" sz="1800" baseline="300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th</a:t>
            </a: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 century artist who is best known for his works such as “</a:t>
            </a:r>
            <a:r>
              <a:rPr lang="en-CA" sz="1800" dirty="0" err="1">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Gurenica</a:t>
            </a: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 and “Les Demoiselles </a:t>
            </a:r>
            <a:r>
              <a:rPr lang="en-CA" sz="1800" dirty="0" err="1">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d’Avignon</a:t>
            </a: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 </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0" marR="0" lvl="0" indent="0">
              <a:lnSpc>
                <a:spcPct val="150000"/>
              </a:lnSpc>
              <a:spcBef>
                <a:spcPts val="0"/>
              </a:spcBef>
              <a:spcAft>
                <a:spcPts val="800"/>
              </a:spcAft>
              <a:buFont typeface="Symbol" panose="05050102010706020507" pitchFamily="18" charset="2"/>
              <a:buNone/>
            </a:pP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Rafael Nadal – Considered to be one of the best tennis players of all time</a:t>
            </a:r>
          </a:p>
          <a:p>
            <a:pPr marL="0" marR="0" lvl="0" indent="0" algn="l" defTabSz="914400" rtl="0" eaLnBrk="1" fontAlgn="auto" latinLnBrk="0" hangingPunct="1">
              <a:lnSpc>
                <a:spcPct val="150000"/>
              </a:lnSpc>
              <a:spcBef>
                <a:spcPts val="0"/>
              </a:spcBef>
              <a:spcAft>
                <a:spcPts val="800"/>
              </a:spcAft>
              <a:buClrTx/>
              <a:buSzTx/>
              <a:buFont typeface="Symbol" panose="05050102010706020507" pitchFamily="18" charset="2"/>
              <a:buNone/>
              <a:tabLst/>
              <a:defRPr/>
            </a:pPr>
            <a:r>
              <a:rPr lang="en-CA" sz="1800" dirty="0">
                <a:solidFill>
                  <a:srgbClr val="000000"/>
                </a:solidFill>
                <a:effectLst/>
                <a:latin typeface="Century Gothic" panose="020B0502020202020204" pitchFamily="34" charset="0"/>
                <a:ea typeface="Century Gothic" panose="020B0502020202020204" pitchFamily="34" charset="0"/>
                <a:cs typeface="Times New Roman" panose="02020603050405020304" pitchFamily="18" charset="0"/>
              </a:rPr>
              <a:t>Salvador Dali – Yet another famous artist. He is best known for his bizarre style of paintings. </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0" marR="0" lvl="0" indent="0">
              <a:lnSpc>
                <a:spcPct val="150000"/>
              </a:lnSpc>
              <a:spcBef>
                <a:spcPts val="0"/>
              </a:spcBef>
              <a:spcAft>
                <a:spcPts val="800"/>
              </a:spcAft>
              <a:buFont typeface="Symbol" panose="05050102010706020507" pitchFamily="18" charset="2"/>
              <a:buNone/>
            </a:pPr>
            <a:r>
              <a:rPr lang="en-CA" sz="1800" dirty="0">
                <a:effectLst/>
                <a:latin typeface="Century Gothic" panose="020B0502020202020204" pitchFamily="34" charset="0"/>
                <a:ea typeface="Century Gothic" panose="020B0502020202020204" pitchFamily="34" charset="0"/>
                <a:cs typeface="Times New Roman" panose="02020603050405020304" pitchFamily="18" charset="0"/>
              </a:rPr>
              <a:t>Antoni Gaudi – A well known architect, Known for his intricate architecture he is best known for the church of the sacred family</a:t>
            </a:r>
          </a:p>
          <a:p>
            <a:endParaRPr lang="en-CA" dirty="0"/>
          </a:p>
        </p:txBody>
      </p:sp>
      <p:sp>
        <p:nvSpPr>
          <p:cNvPr id="4" name="Slide Number Placeholder 3"/>
          <p:cNvSpPr>
            <a:spLocks noGrp="1"/>
          </p:cNvSpPr>
          <p:nvPr>
            <p:ph type="sldNum" sz="quarter" idx="5"/>
          </p:nvPr>
        </p:nvSpPr>
        <p:spPr/>
        <p:txBody>
          <a:bodyPr/>
          <a:lstStyle/>
          <a:p>
            <a:fld id="{E19A461A-5043-4C14-AA95-E325650FB252}" type="slidenum">
              <a:rPr lang="en-CA" smtClean="0"/>
              <a:t>9</a:t>
            </a:fld>
            <a:endParaRPr lang="en-CA"/>
          </a:p>
        </p:txBody>
      </p:sp>
    </p:spTree>
    <p:extLst>
      <p:ext uri="{BB962C8B-B14F-4D97-AF65-F5344CB8AC3E}">
        <p14:creationId xmlns:p14="http://schemas.microsoft.com/office/powerpoint/2010/main" val="125012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When you come to Spain </a:t>
            </a:r>
          </a:p>
          <a:p>
            <a:pPr marL="171450" indent="-171450">
              <a:buFontTx/>
              <a:buChar char="-"/>
            </a:pPr>
            <a:r>
              <a:rPr lang="en-CA" dirty="0"/>
              <a:t>Ibiza is known worldwide for the abundance and variety of different clubs keeping the party going on no matter what time of day</a:t>
            </a:r>
          </a:p>
          <a:p>
            <a:pPr marL="171450" indent="-171450">
              <a:buFontTx/>
              <a:buChar char="-"/>
            </a:pPr>
            <a:r>
              <a:rPr lang="en-CA" dirty="0"/>
              <a:t>Formentera is known as </a:t>
            </a:r>
            <a:r>
              <a:rPr lang="en-CA" dirty="0" err="1"/>
              <a:t>Ibizas</a:t>
            </a:r>
            <a:r>
              <a:rPr lang="en-CA" dirty="0"/>
              <a:t> little sister and is known for being much more laid back and perfect for couples !</a:t>
            </a:r>
          </a:p>
          <a:p>
            <a:pPr marL="171450" indent="-171450">
              <a:buFontTx/>
              <a:buChar char="-"/>
            </a:pPr>
            <a:r>
              <a:rPr lang="en-CA" dirty="0"/>
              <a:t>Mallorca is the most popular tourist destination in the </a:t>
            </a:r>
            <a:r>
              <a:rPr lang="en-CA" dirty="0" err="1"/>
              <a:t>meditterranean</a:t>
            </a:r>
            <a:r>
              <a:rPr lang="en-CA" dirty="0"/>
              <a:t>. Consists of coves, limestone mountains, wineries among other attractions</a:t>
            </a:r>
          </a:p>
          <a:p>
            <a:pPr marL="171450" indent="-171450">
              <a:buFontTx/>
              <a:buChar char="-"/>
            </a:pPr>
            <a:r>
              <a:rPr lang="en-CA" dirty="0"/>
              <a:t>Menorca is the most beautiful of the bunch. From its beautiful beaches to the meadows filled with wild flowers. The super laid back atmosphere of this island is perfect for families with children </a:t>
            </a:r>
          </a:p>
        </p:txBody>
      </p:sp>
      <p:sp>
        <p:nvSpPr>
          <p:cNvPr id="4" name="Slide Number Placeholder 3"/>
          <p:cNvSpPr>
            <a:spLocks noGrp="1"/>
          </p:cNvSpPr>
          <p:nvPr>
            <p:ph type="sldNum" sz="quarter" idx="5"/>
          </p:nvPr>
        </p:nvSpPr>
        <p:spPr/>
        <p:txBody>
          <a:bodyPr/>
          <a:lstStyle/>
          <a:p>
            <a:fld id="{E19A461A-5043-4C14-AA95-E325650FB252}" type="slidenum">
              <a:rPr lang="en-CA" smtClean="0"/>
              <a:t>11</a:t>
            </a:fld>
            <a:endParaRPr lang="en-CA"/>
          </a:p>
        </p:txBody>
      </p:sp>
    </p:spTree>
    <p:extLst>
      <p:ext uri="{BB962C8B-B14F-4D97-AF65-F5344CB8AC3E}">
        <p14:creationId xmlns:p14="http://schemas.microsoft.com/office/powerpoint/2010/main" val="187136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9A461A-5043-4C14-AA95-E325650FB252}" type="slidenum">
              <a:rPr lang="en-CA" smtClean="0"/>
              <a:t>13</a:t>
            </a:fld>
            <a:endParaRPr lang="en-CA"/>
          </a:p>
        </p:txBody>
      </p:sp>
    </p:spTree>
    <p:extLst>
      <p:ext uri="{BB962C8B-B14F-4D97-AF65-F5344CB8AC3E}">
        <p14:creationId xmlns:p14="http://schemas.microsoft.com/office/powerpoint/2010/main" val="2684518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8B2F838-E5B6-4B71-9D75-A264D8B2288B}" type="datetime1">
              <a:rPr lang="en-US" smtClean="0"/>
              <a:t>7/30/2022</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r>
              <a:rPr lang="en-US"/>
              <a:t>Rohan Sethi (6469043)</a:t>
            </a:r>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2335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85EB1658-49A0-47AD-BF76-14C973C825DF}" type="datetime1">
              <a:rPr lang="en-US" smtClean="0"/>
              <a:t>7/30/2022</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r>
              <a:rPr lang="en-US"/>
              <a:t>Rohan Sethi (6469043)</a:t>
            </a:r>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36688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BA22B140-B898-45F2-A9F5-919009FA0450}" type="datetime1">
              <a:rPr lang="en-US" smtClean="0"/>
              <a:t>7/30/2022</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r>
              <a:rPr lang="en-US"/>
              <a:t>Rohan Sethi (6469043)</a:t>
            </a:r>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67743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3419880D-E536-4DD7-8AC5-4615A8965C92}" type="datetime1">
              <a:rPr lang="en-US" smtClean="0"/>
              <a:t>7/30/2022</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r>
              <a:rPr lang="en-US"/>
              <a:t>Rohan Sethi (6469043)</a:t>
            </a:r>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00472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576DA366-B4FC-4A2F-B955-210B050D278A}" type="datetime1">
              <a:rPr lang="en-US" smtClean="0"/>
              <a:t>7/30/2022</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r>
              <a:rPr lang="en-US"/>
              <a:t>Rohan Sethi (6469043)</a:t>
            </a:r>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9315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966745" y="1829860"/>
            <a:ext cx="9219743" cy="92004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5240967" y="5197996"/>
            <a:ext cx="1710064"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7D197CED-DFBF-4851-9E2F-8C82F65E2A5F}" type="datetime1">
              <a:rPr lang="en-US" smtClean="0"/>
              <a:t>7/30/2022</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r>
              <a:rPr lang="en-US"/>
              <a:t>Rohan Sethi (6469043)</a:t>
            </a:r>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
        <p:nvSpPr>
          <p:cNvPr id="9" name="Text Placeholder 8">
            <a:extLst>
              <a:ext uri="{FF2B5EF4-FFF2-40B4-BE49-F238E27FC236}">
                <a16:creationId xmlns:a16="http://schemas.microsoft.com/office/drawing/2014/main" id="{6113E4F4-8238-431A-BD89-01F1A3689AFC}"/>
              </a:ext>
            </a:extLst>
          </p:cNvPr>
          <p:cNvSpPr>
            <a:spLocks noGrp="1"/>
          </p:cNvSpPr>
          <p:nvPr>
            <p:ph type="body" sz="quarter" idx="13"/>
          </p:nvPr>
        </p:nvSpPr>
        <p:spPr>
          <a:xfrm>
            <a:off x="966788" y="963613"/>
            <a:ext cx="3230562" cy="696912"/>
          </a:xfrm>
        </p:spPr>
        <p:txBody>
          <a:bodyPr/>
          <a:lstStyle>
            <a:lvl1pPr marL="0" indent="0">
              <a:buNone/>
              <a:defRPr/>
            </a:lvl1pPr>
          </a:lstStyle>
          <a:p>
            <a:pPr lvl="0"/>
            <a:endParaRPr lang="en-US" dirty="0"/>
          </a:p>
        </p:txBody>
      </p:sp>
      <p:sp>
        <p:nvSpPr>
          <p:cNvPr id="11" name="Text Placeholder 10">
            <a:extLst>
              <a:ext uri="{FF2B5EF4-FFF2-40B4-BE49-F238E27FC236}">
                <a16:creationId xmlns:a16="http://schemas.microsoft.com/office/drawing/2014/main" id="{AD6C588A-ECDA-4A28-A1EC-E52DACD6A275}"/>
              </a:ext>
            </a:extLst>
          </p:cNvPr>
          <p:cNvSpPr>
            <a:spLocks noGrp="1"/>
          </p:cNvSpPr>
          <p:nvPr>
            <p:ph type="body" sz="quarter" idx="14"/>
          </p:nvPr>
        </p:nvSpPr>
        <p:spPr>
          <a:xfrm>
            <a:off x="966788" y="2933700"/>
            <a:ext cx="9224962" cy="216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8580386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EABA-DB98-493A-AD57-09E4A6110AE3}"/>
              </a:ext>
            </a:extLst>
          </p:cNvPr>
          <p:cNvSpPr>
            <a:spLocks noGrp="1"/>
          </p:cNvSpPr>
          <p:nvPr>
            <p:ph type="title"/>
          </p:nvPr>
        </p:nvSpPr>
        <p:spPr>
          <a:xfrm>
            <a:off x="966745" y="959587"/>
            <a:ext cx="8044252" cy="1064277"/>
          </a:xfrm>
        </p:spPr>
        <p:txBody>
          <a:body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F2962603-2687-4171-BA7D-885FD5F4956B}"/>
              </a:ext>
            </a:extLst>
          </p:cNvPr>
          <p:cNvSpPr>
            <a:spLocks noGrp="1"/>
          </p:cNvSpPr>
          <p:nvPr>
            <p:ph type="dt" sz="half" idx="10"/>
          </p:nvPr>
        </p:nvSpPr>
        <p:spPr/>
        <p:txBody>
          <a:bodyPr/>
          <a:lstStyle/>
          <a:p>
            <a:fld id="{04AA413A-AECA-44E9-A55D-31DCF24E1788}" type="datetime1">
              <a:rPr lang="en-US" smtClean="0"/>
              <a:t>7/30/2022</a:t>
            </a:fld>
            <a:endParaRPr lang="en-US" dirty="0"/>
          </a:p>
        </p:txBody>
      </p:sp>
      <p:sp>
        <p:nvSpPr>
          <p:cNvPr id="4" name="Footer Placeholder 3">
            <a:extLst>
              <a:ext uri="{FF2B5EF4-FFF2-40B4-BE49-F238E27FC236}">
                <a16:creationId xmlns:a16="http://schemas.microsoft.com/office/drawing/2014/main" id="{C39EBB9D-6C64-4481-8F1B-556EE565FF98}"/>
              </a:ext>
            </a:extLst>
          </p:cNvPr>
          <p:cNvSpPr>
            <a:spLocks noGrp="1"/>
          </p:cNvSpPr>
          <p:nvPr>
            <p:ph type="ftr" sz="quarter" idx="11"/>
          </p:nvPr>
        </p:nvSpPr>
        <p:spPr/>
        <p:txBody>
          <a:bodyPr/>
          <a:lstStyle/>
          <a:p>
            <a:r>
              <a:rPr lang="en-US"/>
              <a:t>Rohan Sethi (6469043)</a:t>
            </a:r>
            <a:endParaRPr lang="en-US" dirty="0"/>
          </a:p>
        </p:txBody>
      </p:sp>
      <p:sp>
        <p:nvSpPr>
          <p:cNvPr id="5" name="Slide Number Placeholder 4">
            <a:extLst>
              <a:ext uri="{FF2B5EF4-FFF2-40B4-BE49-F238E27FC236}">
                <a16:creationId xmlns:a16="http://schemas.microsoft.com/office/drawing/2014/main" id="{91EC66B3-EF1B-41A7-AF06-CFECA13150D5}"/>
              </a:ext>
            </a:extLst>
          </p:cNvPr>
          <p:cNvSpPr>
            <a:spLocks noGrp="1"/>
          </p:cNvSpPr>
          <p:nvPr>
            <p:ph type="sldNum" sz="quarter" idx="12"/>
          </p:nvPr>
        </p:nvSpPr>
        <p:spPr/>
        <p:txBody>
          <a:bodyPr/>
          <a:lstStyle/>
          <a:p>
            <a:fld id="{0946259B-8396-46CD-AD42-FDEDA89DA278}" type="slidenum">
              <a:rPr lang="en-US" smtClean="0"/>
              <a:pPr/>
              <a:t>‹#›</a:t>
            </a:fld>
            <a:endParaRPr lang="en-US" dirty="0"/>
          </a:p>
        </p:txBody>
      </p:sp>
      <p:sp>
        <p:nvSpPr>
          <p:cNvPr id="7" name="Text Placeholder 6">
            <a:extLst>
              <a:ext uri="{FF2B5EF4-FFF2-40B4-BE49-F238E27FC236}">
                <a16:creationId xmlns:a16="http://schemas.microsoft.com/office/drawing/2014/main" id="{9E9B2BC9-F0F8-4312-9445-45BE865A7723}"/>
              </a:ext>
            </a:extLst>
          </p:cNvPr>
          <p:cNvSpPr>
            <a:spLocks noGrp="1"/>
          </p:cNvSpPr>
          <p:nvPr>
            <p:ph type="body" sz="quarter" idx="13"/>
          </p:nvPr>
        </p:nvSpPr>
        <p:spPr>
          <a:xfrm>
            <a:off x="1147763" y="2576514"/>
            <a:ext cx="9010650" cy="698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95381063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9A01861B-C3F9-4E6C-ABC8-9D055BB63FBB}" type="datetime1">
              <a:rPr lang="en-US" smtClean="0"/>
              <a:t>7/30/2022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r>
              <a:rPr lang="en-US"/>
              <a:t>Rohan Sethi (6469043)</a:t>
            </a:r>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9186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86BF66D5-60CD-437E-A889-1B2341FFC483}" type="datetime1">
              <a:rPr lang="en-US" smtClean="0"/>
              <a:t>7/30/2022</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r>
              <a:rPr lang="en-US"/>
              <a:t>Rohan Sethi (6469043)</a:t>
            </a:r>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62680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91139024-743C-40C1-B024-D4B98546A2A9}" type="datetime1">
              <a:rPr lang="en-US" smtClean="0"/>
              <a:t>7/30/2022</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7510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A961AB10-B388-41FF-8888-1448C3670A00}" type="datetime1">
              <a:rPr lang="en-US" smtClean="0"/>
              <a:t>7/30/2022</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r>
              <a:rPr lang="en-US"/>
              <a:t>Rohan Sethi (6469043)</a:t>
            </a:r>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2932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C7457EAD-FD1B-4212-9AC0-E8E30F0805C0}" type="datetime1">
              <a:rPr lang="en-US" smtClean="0"/>
              <a:t>7/30/2022</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r>
              <a:rPr lang="en-US"/>
              <a:t>Rohan Sethi (6469043)</a:t>
            </a:r>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7819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4AA413A-AECA-44E9-A55D-31DCF24E1788}" type="datetime1">
              <a:rPr lang="en-US" smtClean="0"/>
              <a:t>7/30/2022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r>
              <a:rPr lang="en-US"/>
              <a:t>Rohan Sethi (6469043)</a:t>
            </a:r>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80715734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9" r:id="rId4"/>
    <p:sldLayoutId id="2147483737" r:id="rId5"/>
    <p:sldLayoutId id="2147483727" r:id="rId6"/>
    <p:sldLayoutId id="2147483732" r:id="rId7"/>
    <p:sldLayoutId id="2147483728" r:id="rId8"/>
    <p:sldLayoutId id="2147483729" r:id="rId9"/>
    <p:sldLayoutId id="2147483730" r:id="rId10"/>
    <p:sldLayoutId id="2147483731" r:id="rId11"/>
    <p:sldLayoutId id="2147483733" r:id="rId12"/>
  </p:sldLayoutIdLst>
  <p:hf hdr="0" dt="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www.hiddenhistory.co.uk/tour-item/the-makings-of-asturias/asturia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realchamps.com/2022/03/02/real-madrid-stars-flops-february/"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www.forbes.com/sites/isabellekliger/2021/03/18/why-idyllic-mallorca-should-be-top-of-your-post-pandemic-bucket-list/?sh=6876d7dc371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highxtar.com/ibiza-will-not-open-this-season/?lang=en" TargetMode="Externa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XNhfV_53W7A?feature=oembed" TargetMode="Externa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thefamouspeople.com/spanish-leaders.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xpatra.com/guides/spain/living-in-the-canary-islan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Santuario_de_Las_Lajas,_Ipiales,_Colombia,_2015-07-21,_DD_31-33_HDR.JP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www.incaexpert.com/travel-guides/cusco/"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britannica.com/biography/Salvador-Dali" TargetMode="External"/><Relationship Id="rId7" Type="http://schemas.openxmlformats.org/officeDocument/2006/relationships/hyperlink" Target="https://www.sartle.com/artwork/guernica-pablo-picass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rchitecturaldigest.com/story/how-antoni-gaudi-define-barcelonas-architecture" TargetMode="Externa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mountain, nature, outdoor, valley&#10;&#10;Description automatically generated">
            <a:hlinkClick r:id="rId4"/>
            <a:extLst>
              <a:ext uri="{FF2B5EF4-FFF2-40B4-BE49-F238E27FC236}">
                <a16:creationId xmlns:a16="http://schemas.microsoft.com/office/drawing/2014/main" id="{2EB267DE-5D64-4651-8CAC-0FB9D3D4BDC0}"/>
              </a:ext>
            </a:extLst>
          </p:cNvPr>
          <p:cNvPicPr>
            <a:picLocks noChangeAspect="1"/>
          </p:cNvPicPr>
          <p:nvPr/>
        </p:nvPicPr>
        <p:blipFill rotWithShape="1">
          <a:blip r:embed="rId5">
            <a:extLst>
              <a:ext uri="{28A0092B-C50C-407E-A947-70E740481C1C}">
                <a14:useLocalDpi xmlns:a14="http://schemas.microsoft.com/office/drawing/2010/main" val="0"/>
              </a:ext>
            </a:extLst>
          </a:blip>
          <a:srcRect t="7865" b="7865"/>
          <a:stretch/>
        </p:blipFill>
        <p:spPr>
          <a:xfrm>
            <a:off x="20" y="10"/>
            <a:ext cx="12191979" cy="6857989"/>
          </a:xfrm>
          <a:prstGeom prst="rect">
            <a:avLst/>
          </a:prstGeom>
        </p:spPr>
      </p:pic>
      <p:sp useBgFill="1">
        <p:nvSpPr>
          <p:cNvPr id="61" name="Freeform: Shape 6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1EF5D2-B764-4313-9D7F-BFB19D529CAF}"/>
              </a:ext>
            </a:extLst>
          </p:cNvPr>
          <p:cNvSpPr>
            <a:spLocks noGrp="1"/>
          </p:cNvSpPr>
          <p:nvPr>
            <p:ph type="ctrTitle"/>
          </p:nvPr>
        </p:nvSpPr>
        <p:spPr>
          <a:xfrm>
            <a:off x="1473389" y="2686850"/>
            <a:ext cx="3149221" cy="787056"/>
          </a:xfrm>
        </p:spPr>
        <p:txBody>
          <a:bodyPr anchor="b">
            <a:normAutofit/>
          </a:bodyPr>
          <a:lstStyle/>
          <a:p>
            <a:pPr algn="ctr"/>
            <a:r>
              <a:rPr lang="en-CA" sz="4000" dirty="0"/>
              <a:t>Spain</a:t>
            </a:r>
          </a:p>
        </p:txBody>
      </p:sp>
      <p:sp>
        <p:nvSpPr>
          <p:cNvPr id="3" name="Subtitle 2">
            <a:extLst>
              <a:ext uri="{FF2B5EF4-FFF2-40B4-BE49-F238E27FC236}">
                <a16:creationId xmlns:a16="http://schemas.microsoft.com/office/drawing/2014/main" id="{9F799D3C-E67D-433A-92CD-C0E6E006837F}"/>
              </a:ext>
            </a:extLst>
          </p:cNvPr>
          <p:cNvSpPr>
            <a:spLocks noGrp="1"/>
          </p:cNvSpPr>
          <p:nvPr>
            <p:ph type="subTitle" idx="1"/>
          </p:nvPr>
        </p:nvSpPr>
        <p:spPr>
          <a:xfrm>
            <a:off x="1594512" y="3558413"/>
            <a:ext cx="2906973" cy="948601"/>
          </a:xfrm>
        </p:spPr>
        <p:txBody>
          <a:bodyPr anchor="t">
            <a:normAutofit/>
          </a:bodyPr>
          <a:lstStyle/>
          <a:p>
            <a:pPr algn="ctr"/>
            <a:r>
              <a:rPr lang="en-CA" dirty="0"/>
              <a:t>A Guide for Tourists </a:t>
            </a:r>
          </a:p>
        </p:txBody>
      </p:sp>
      <p:sp>
        <p:nvSpPr>
          <p:cNvPr id="63" name="Freeform: Shape 6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Audio 5">
            <a:hlinkClick r:id="" action="ppaction://media"/>
            <a:extLst>
              <a:ext uri="{FF2B5EF4-FFF2-40B4-BE49-F238E27FC236}">
                <a16:creationId xmlns:a16="http://schemas.microsoft.com/office/drawing/2014/main" id="{C968219B-0D9E-86A7-A13E-CBEB3B82B1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02626641"/>
      </p:ext>
    </p:extLst>
  </p:cSld>
  <p:clrMapOvr>
    <a:masterClrMapping/>
  </p:clrMapOvr>
  <mc:AlternateContent xmlns:mc="http://schemas.openxmlformats.org/markup-compatibility/2006">
    <mc:Choice xmlns:p14="http://schemas.microsoft.com/office/powerpoint/2010/main" Requires="p14">
      <p:transition spd="slow" p14:dur="2000" advTm="6790"/>
    </mc:Choice>
    <mc:Fallback>
      <p:transition spd="slow" advTm="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C03C-8314-4AFA-B40B-77F90F1F226F}"/>
              </a:ext>
            </a:extLst>
          </p:cNvPr>
          <p:cNvSpPr>
            <a:spLocks noGrp="1"/>
          </p:cNvSpPr>
          <p:nvPr>
            <p:ph type="title"/>
          </p:nvPr>
        </p:nvSpPr>
        <p:spPr/>
        <p:txBody>
          <a:bodyPr/>
          <a:lstStyle/>
          <a:p>
            <a:r>
              <a:rPr lang="en-CA" dirty="0"/>
              <a:t>Demographics</a:t>
            </a:r>
          </a:p>
        </p:txBody>
      </p:sp>
      <p:sp>
        <p:nvSpPr>
          <p:cNvPr id="3" name="Content Placeholder 2">
            <a:extLst>
              <a:ext uri="{FF2B5EF4-FFF2-40B4-BE49-F238E27FC236}">
                <a16:creationId xmlns:a16="http://schemas.microsoft.com/office/drawing/2014/main" id="{2DE480B2-2D4D-491B-83B8-DB3A53963F07}"/>
              </a:ext>
            </a:extLst>
          </p:cNvPr>
          <p:cNvSpPr>
            <a:spLocks noGrp="1"/>
          </p:cNvSpPr>
          <p:nvPr>
            <p:ph idx="1"/>
          </p:nvPr>
        </p:nvSpPr>
        <p:spPr/>
        <p:txBody>
          <a:bodyPr/>
          <a:lstStyle/>
          <a:p>
            <a:r>
              <a:rPr lang="en-CA" dirty="0"/>
              <a:t>5</a:t>
            </a:r>
            <a:r>
              <a:rPr lang="en-CA" baseline="30000" dirty="0"/>
              <a:t>th</a:t>
            </a:r>
            <a:r>
              <a:rPr lang="en-CA" dirty="0"/>
              <a:t> Most populous European country</a:t>
            </a:r>
          </a:p>
          <a:p>
            <a:r>
              <a:rPr lang="en-CA" dirty="0"/>
              <a:t>European Spanish is the main language</a:t>
            </a:r>
          </a:p>
          <a:p>
            <a:r>
              <a:rPr lang="en-CA" dirty="0"/>
              <a:t>National sport: Football</a:t>
            </a:r>
          </a:p>
          <a:p>
            <a:r>
              <a:rPr lang="en-CA" dirty="0"/>
              <a:t>Bullfighting is a integral part of Spanish culture</a:t>
            </a:r>
          </a:p>
        </p:txBody>
      </p:sp>
      <p:sp>
        <p:nvSpPr>
          <p:cNvPr id="4" name="Footer Placeholder 3">
            <a:extLst>
              <a:ext uri="{FF2B5EF4-FFF2-40B4-BE49-F238E27FC236}">
                <a16:creationId xmlns:a16="http://schemas.microsoft.com/office/drawing/2014/main" id="{08C4B7D4-6250-4FFD-BE55-5BE0DE535A47}"/>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C8930A83-6DE2-472E-9ECC-1CE9E8ED5E87}"/>
              </a:ext>
            </a:extLst>
          </p:cNvPr>
          <p:cNvSpPr>
            <a:spLocks noGrp="1"/>
          </p:cNvSpPr>
          <p:nvPr>
            <p:ph type="sldNum" sz="quarter" idx="12"/>
          </p:nvPr>
        </p:nvSpPr>
        <p:spPr/>
        <p:txBody>
          <a:bodyPr/>
          <a:lstStyle/>
          <a:p>
            <a:fld id="{0946259B-8396-46CD-AD42-FDEDA89DA278}" type="slidenum">
              <a:rPr lang="en-US" smtClean="0"/>
              <a:t>10</a:t>
            </a:fld>
            <a:endParaRPr lang="en-US"/>
          </a:p>
        </p:txBody>
      </p:sp>
      <p:graphicFrame>
        <p:nvGraphicFramePr>
          <p:cNvPr id="7" name="Table 7">
            <a:extLst>
              <a:ext uri="{FF2B5EF4-FFF2-40B4-BE49-F238E27FC236}">
                <a16:creationId xmlns:a16="http://schemas.microsoft.com/office/drawing/2014/main" id="{38D4178F-8A75-4AE6-9369-70F7181B52C6}"/>
              </a:ext>
            </a:extLst>
          </p:cNvPr>
          <p:cNvGraphicFramePr>
            <a:graphicFrameLocks noGrp="1"/>
          </p:cNvGraphicFramePr>
          <p:nvPr>
            <p:extLst>
              <p:ext uri="{D42A27DB-BD31-4B8C-83A1-F6EECF244321}">
                <p14:modId xmlns:p14="http://schemas.microsoft.com/office/powerpoint/2010/main" val="2869631348"/>
              </p:ext>
            </p:extLst>
          </p:nvPr>
        </p:nvGraphicFramePr>
        <p:xfrm>
          <a:off x="6528498" y="3828747"/>
          <a:ext cx="3446010" cy="2468880"/>
        </p:xfrm>
        <a:graphic>
          <a:graphicData uri="http://schemas.openxmlformats.org/drawingml/2006/table">
            <a:tbl>
              <a:tblPr firstRow="1" bandRow="1">
                <a:tableStyleId>{5C22544A-7EE6-4342-B048-85BDC9FD1C3A}</a:tableStyleId>
              </a:tblPr>
              <a:tblGrid>
                <a:gridCol w="1723005">
                  <a:extLst>
                    <a:ext uri="{9D8B030D-6E8A-4147-A177-3AD203B41FA5}">
                      <a16:colId xmlns:a16="http://schemas.microsoft.com/office/drawing/2014/main" val="438757928"/>
                    </a:ext>
                  </a:extLst>
                </a:gridCol>
                <a:gridCol w="1723005">
                  <a:extLst>
                    <a:ext uri="{9D8B030D-6E8A-4147-A177-3AD203B41FA5}">
                      <a16:colId xmlns:a16="http://schemas.microsoft.com/office/drawing/2014/main" val="364389242"/>
                    </a:ext>
                  </a:extLst>
                </a:gridCol>
              </a:tblGrid>
              <a:tr h="0">
                <a:tc>
                  <a:txBody>
                    <a:bodyPr/>
                    <a:lstStyle/>
                    <a:p>
                      <a:r>
                        <a:rPr lang="en-CA" dirty="0"/>
                        <a:t>Religion</a:t>
                      </a:r>
                    </a:p>
                  </a:txBody>
                  <a:tcPr>
                    <a:solidFill>
                      <a:schemeClr val="accent1"/>
                    </a:solidFill>
                  </a:tcPr>
                </a:tc>
                <a:tc>
                  <a:txBody>
                    <a:bodyPr/>
                    <a:lstStyle/>
                    <a:p>
                      <a:r>
                        <a:rPr lang="en-CA" dirty="0"/>
                        <a:t>Percentage of Pop</a:t>
                      </a:r>
                    </a:p>
                  </a:txBody>
                  <a:tcPr>
                    <a:solidFill>
                      <a:schemeClr val="accent2"/>
                    </a:solidFill>
                  </a:tcPr>
                </a:tc>
                <a:extLst>
                  <a:ext uri="{0D108BD9-81ED-4DB2-BD59-A6C34878D82A}">
                    <a16:rowId xmlns:a16="http://schemas.microsoft.com/office/drawing/2014/main" val="106898977"/>
                  </a:ext>
                </a:extLst>
              </a:tr>
              <a:tr h="286512">
                <a:tc>
                  <a:txBody>
                    <a:bodyPr/>
                    <a:lstStyle/>
                    <a:p>
                      <a:r>
                        <a:rPr lang="en-CA" dirty="0"/>
                        <a:t>Roman Catholic</a:t>
                      </a:r>
                    </a:p>
                  </a:txBody>
                  <a:tcPr/>
                </a:tc>
                <a:tc>
                  <a:txBody>
                    <a:bodyPr/>
                    <a:lstStyle/>
                    <a:p>
                      <a:r>
                        <a:rPr lang="en-CA" dirty="0"/>
                        <a:t>67.4%</a:t>
                      </a:r>
                    </a:p>
                  </a:txBody>
                  <a:tcPr/>
                </a:tc>
                <a:extLst>
                  <a:ext uri="{0D108BD9-81ED-4DB2-BD59-A6C34878D82A}">
                    <a16:rowId xmlns:a16="http://schemas.microsoft.com/office/drawing/2014/main" val="632182981"/>
                  </a:ext>
                </a:extLst>
              </a:tr>
              <a:tr h="286512">
                <a:tc>
                  <a:txBody>
                    <a:bodyPr/>
                    <a:lstStyle/>
                    <a:p>
                      <a:r>
                        <a:rPr lang="en-CA" dirty="0"/>
                        <a:t>Non Religious</a:t>
                      </a:r>
                    </a:p>
                  </a:txBody>
                  <a:tcPr/>
                </a:tc>
                <a:tc>
                  <a:txBody>
                    <a:bodyPr/>
                    <a:lstStyle/>
                    <a:p>
                      <a:r>
                        <a:rPr lang="en-CA" dirty="0"/>
                        <a:t>15.6%</a:t>
                      </a:r>
                    </a:p>
                  </a:txBody>
                  <a:tcPr/>
                </a:tc>
                <a:extLst>
                  <a:ext uri="{0D108BD9-81ED-4DB2-BD59-A6C34878D82A}">
                    <a16:rowId xmlns:a16="http://schemas.microsoft.com/office/drawing/2014/main" val="274930079"/>
                  </a:ext>
                </a:extLst>
              </a:tr>
              <a:tr h="286512">
                <a:tc>
                  <a:txBody>
                    <a:bodyPr/>
                    <a:lstStyle/>
                    <a:p>
                      <a:r>
                        <a:rPr lang="en-CA" dirty="0"/>
                        <a:t>Atheist</a:t>
                      </a:r>
                    </a:p>
                  </a:txBody>
                  <a:tcPr/>
                </a:tc>
                <a:tc>
                  <a:txBody>
                    <a:bodyPr/>
                    <a:lstStyle/>
                    <a:p>
                      <a:r>
                        <a:rPr lang="en-CA" dirty="0"/>
                        <a:t>12.2%</a:t>
                      </a:r>
                    </a:p>
                  </a:txBody>
                  <a:tcPr/>
                </a:tc>
                <a:extLst>
                  <a:ext uri="{0D108BD9-81ED-4DB2-BD59-A6C34878D82A}">
                    <a16:rowId xmlns:a16="http://schemas.microsoft.com/office/drawing/2014/main" val="1716465397"/>
                  </a:ext>
                </a:extLst>
              </a:tr>
              <a:tr h="286512">
                <a:tc>
                  <a:txBody>
                    <a:bodyPr/>
                    <a:lstStyle/>
                    <a:p>
                      <a:r>
                        <a:rPr lang="en-CA" dirty="0"/>
                        <a:t>Islam</a:t>
                      </a:r>
                    </a:p>
                  </a:txBody>
                  <a:tcPr/>
                </a:tc>
                <a:tc>
                  <a:txBody>
                    <a:bodyPr/>
                    <a:lstStyle/>
                    <a:p>
                      <a:r>
                        <a:rPr lang="en-CA" dirty="0"/>
                        <a:t>4%</a:t>
                      </a:r>
                    </a:p>
                  </a:txBody>
                  <a:tcPr/>
                </a:tc>
                <a:extLst>
                  <a:ext uri="{0D108BD9-81ED-4DB2-BD59-A6C34878D82A}">
                    <a16:rowId xmlns:a16="http://schemas.microsoft.com/office/drawing/2014/main" val="2916568079"/>
                  </a:ext>
                </a:extLst>
              </a:tr>
              <a:tr h="286512">
                <a:tc>
                  <a:txBody>
                    <a:bodyPr/>
                    <a:lstStyle/>
                    <a:p>
                      <a:r>
                        <a:rPr lang="en-CA" dirty="0"/>
                        <a:t>Other</a:t>
                      </a:r>
                    </a:p>
                  </a:txBody>
                  <a:tcPr/>
                </a:tc>
                <a:tc>
                  <a:txBody>
                    <a:bodyPr/>
                    <a:lstStyle/>
                    <a:p>
                      <a:r>
                        <a:rPr lang="en-CA" dirty="0"/>
                        <a:t>0.08%</a:t>
                      </a:r>
                    </a:p>
                  </a:txBody>
                  <a:tcPr/>
                </a:tc>
                <a:extLst>
                  <a:ext uri="{0D108BD9-81ED-4DB2-BD59-A6C34878D82A}">
                    <a16:rowId xmlns:a16="http://schemas.microsoft.com/office/drawing/2014/main" val="3846341342"/>
                  </a:ext>
                </a:extLst>
              </a:tr>
            </a:tbl>
          </a:graphicData>
        </a:graphic>
      </p:graphicFrame>
      <p:pic>
        <p:nvPicPr>
          <p:cNvPr id="4098" name="Picture 2" descr="Real Madrid: 4 stars and 2 flops from a disappointing February">
            <a:hlinkClick r:id="rId2"/>
            <a:extLst>
              <a:ext uri="{FF2B5EF4-FFF2-40B4-BE49-F238E27FC236}">
                <a16:creationId xmlns:a16="http://schemas.microsoft.com/office/drawing/2014/main" id="{C0E7014E-0DE2-41EF-90E8-38A801569F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514" b="97563" l="10000" r="90000">
                        <a14:foregroundMark x1="53694" y1="17841" x2="54094" y2="9372"/>
                        <a14:foregroundMark x1="53625" y1="19306" x2="53670" y2="18362"/>
                        <a14:foregroundMark x1="54094" y1="9372" x2="58969" y2="8622"/>
                        <a14:foregroundMark x1="58969" y1="8622" x2="61406" y2="16589"/>
                        <a14:foregroundMark x1="61406" y1="16589" x2="55750" y2="23993"/>
                        <a14:foregroundMark x1="53128" y1="18831" x2="52750" y2="18088"/>
                        <a14:foregroundMark x1="55750" y1="23993" x2="53334" y2="19238"/>
                        <a14:foregroundMark x1="52750" y1="18088" x2="52585" y2="17480"/>
                        <a14:foregroundMark x1="83070" y1="7947" x2="88750" y2="11481"/>
                        <a14:foregroundMark x1="88750" y1="11481" x2="85045" y2="7126"/>
                        <a14:foregroundMark x1="37125" y1="47938" x2="32375" y2="53561"/>
                        <a14:foregroundMark x1="32375" y1="53561" x2="37844" y2="50234"/>
                        <a14:foregroundMark x1="37844" y1="50234" x2="35750" y2="49016"/>
                        <a14:foregroundMark x1="62594" y1="65136" x2="58906" y2="71790"/>
                        <a14:foregroundMark x1="58906" y1="71790" x2="62903" y2="70953"/>
                        <a14:foregroundMark x1="64000" y1="69494" x2="61344" y2="65511"/>
                        <a14:foregroundMark x1="61344" y1="65511" x2="59344" y2="65558"/>
                        <a14:foregroundMark x1="54063" y1="90159" x2="58406" y2="95127"/>
                        <a14:foregroundMark x1="58406" y1="95127" x2="52625" y2="96813"/>
                        <a14:foregroundMark x1="52625" y1="96813" x2="54063" y2="90534"/>
                        <a14:foregroundMark x1="42594" y1="85005" x2="37813" y2="88332"/>
                        <a14:foregroundMark x1="37813" y1="88332" x2="39375" y2="95548"/>
                        <a14:foregroundMark x1="39375" y1="95548" x2="46594" y2="91284"/>
                        <a14:foregroundMark x1="40936" y1="83701" x2="40125" y2="82615"/>
                        <a14:foregroundMark x1="46594" y1="91284" x2="40940" y2="83708"/>
                        <a14:foregroundMark x1="40125" y1="82615" x2="39063" y2="82381"/>
                        <a14:foregroundMark x1="38344" y1="91237" x2="41938" y2="97563"/>
                        <a14:foregroundMark x1="41938" y1="97563" x2="46875" y2="95501"/>
                        <a14:foregroundMark x1="46875" y1="95501" x2="45563" y2="85380"/>
                        <a14:foregroundMark x1="45563" y1="85380" x2="40678" y2="84422"/>
                        <a14:foregroundMark x1="39733" y1="85352" x2="37531" y2="92362"/>
                        <a14:foregroundMark x1="37531" y1="92362" x2="37781" y2="93065"/>
                        <a14:foregroundMark x1="49375" y1="44517" x2="49438" y2="44892"/>
                        <a14:foregroundMark x1="45827" y1="45220" x2="46219" y2="40769"/>
                        <a14:foregroundMark x1="45719" y1="46446" x2="45821" y2="45286"/>
                        <a14:foregroundMark x1="46219" y1="40769" x2="50281" y2="45033"/>
                        <a14:foregroundMark x1="50281" y1="45033" x2="46344" y2="48079"/>
                        <a14:backgroundMark x1="53719" y1="19306" x2="49750" y2="11668"/>
                        <a14:backgroundMark x1="49750" y1="11668" x2="39750" y2="10450"/>
                        <a14:backgroundMark x1="39750" y1="10450" x2="23594" y2="20431"/>
                        <a14:backgroundMark x1="23594" y1="20431" x2="13344" y2="35754"/>
                        <a14:backgroundMark x1="13344" y1="35754" x2="11375" y2="48032"/>
                        <a14:backgroundMark x1="11375" y1="48032" x2="19906" y2="53093"/>
                        <a14:backgroundMark x1="19906" y1="53093" x2="40094" y2="41987"/>
                        <a14:backgroundMark x1="40094" y1="41987" x2="53719" y2="18182"/>
                        <a14:backgroundMark x1="50469" y1="16261" x2="40719" y2="11762"/>
                        <a14:backgroundMark x1="40719" y1="11762" x2="17594" y2="22212"/>
                        <a14:backgroundMark x1="17594" y1="22212" x2="11344" y2="44189"/>
                        <a14:backgroundMark x1="11344" y1="44189" x2="19969" y2="49157"/>
                        <a14:backgroundMark x1="19969" y1="49157" x2="33625" y2="46251"/>
                        <a14:backgroundMark x1="33625" y1="46251" x2="44781" y2="31818"/>
                        <a14:backgroundMark x1="44781" y1="31818" x2="39500" y2="16214"/>
                        <a14:backgroundMark x1="39500" y1="16214" x2="35656" y2="15136"/>
                        <a14:backgroundMark x1="66594" y1="37629" x2="68750" y2="79616"/>
                        <a14:backgroundMark x1="68750" y1="79616" x2="81781" y2="82709"/>
                        <a14:backgroundMark x1="81781" y1="82709" x2="91156" y2="72680"/>
                        <a14:backgroundMark x1="91156" y1="72680" x2="95469" y2="54077"/>
                        <a14:backgroundMark x1="95469" y1="54077" x2="92156" y2="38238"/>
                        <a14:backgroundMark x1="92156" y1="38238" x2="84750" y2="28351"/>
                        <a14:backgroundMark x1="84750" y1="28351" x2="79656" y2="26992"/>
                        <a14:backgroundMark x1="79656" y1="26992" x2="73188" y2="31068"/>
                        <a14:backgroundMark x1="73188" y1="31068" x2="68313" y2="37067"/>
                        <a14:backgroundMark x1="68313" y1="37067" x2="66656" y2="38191"/>
                        <a14:backgroundMark x1="44813" y1="73336" x2="55906" y2="62465"/>
                        <a14:backgroundMark x1="55906" y1="62465" x2="56594" y2="70572"/>
                        <a14:backgroundMark x1="56594" y1="70572" x2="54969" y2="79100"/>
                        <a14:backgroundMark x1="54969" y1="79100" x2="50406" y2="80506"/>
                        <a14:backgroundMark x1="50406" y1="80506" x2="45625" y2="77882"/>
                        <a14:backgroundMark x1="45625" y1="77882" x2="45281" y2="72493"/>
                        <a14:backgroundMark x1="59438" y1="7779" x2="63344" y2="14902"/>
                        <a14:backgroundMark x1="63344" y1="14902" x2="68000" y2="11106"/>
                        <a14:backgroundMark x1="68000" y1="11106" x2="60438" y2="6279"/>
                        <a14:backgroundMark x1="60438" y1="6279" x2="60000" y2="8060"/>
                        <a14:backgroundMark x1="50125" y1="36645" x2="49750" y2="36317"/>
                        <a14:backgroundMark x1="41844" y1="48782" x2="42281" y2="51406"/>
                        <a14:backgroundMark x1="65063" y1="68885" x2="64563" y2="67948"/>
                        <a14:backgroundMark x1="65000" y1="67760" x2="65563" y2="67854"/>
                        <a14:backgroundMark x1="66625" y1="67057" x2="63031" y2="71837"/>
                        <a14:backgroundMark x1="63031" y1="71837" x2="66656" y2="68229"/>
                        <a14:backgroundMark x1="79813" y1="9091" x2="84781" y2="6467"/>
                        <a14:backgroundMark x1="84781" y1="6467" x2="79219" y2="7966"/>
                        <a14:backgroundMark x1="79219" y1="7966" x2="79813" y2="8997"/>
                        <a14:backgroundMark x1="49063" y1="39269" x2="49438" y2="39269"/>
                        <a14:backgroundMark x1="42281" y1="49625" x2="42219" y2="48688"/>
                        <a14:backgroundMark x1="48031" y1="54545" x2="51313" y2="48313"/>
                        <a14:backgroundMark x1="51313" y1="48313" x2="47906" y2="55670"/>
                        <a14:backgroundMark x1="49500" y1="42127" x2="49688" y2="42221"/>
                        <a14:backgroundMark x1="50875" y1="45455" x2="51188" y2="45361"/>
                        <a14:backgroundMark x1="50438" y1="43158" x2="51188" y2="41753"/>
                        <a14:backgroundMark x1="43156" y1="48313" x2="43594" y2="48688"/>
                        <a14:backgroundMark x1="44125" y1="47516" x2="43938" y2="47798"/>
                        <a14:backgroundMark x1="44563" y1="47048" x2="44063" y2="48126"/>
                        <a14:backgroundMark x1="44563" y1="47142" x2="44438" y2="47798"/>
                        <a14:backgroundMark x1="37781" y1="46954" x2="37844" y2="46392"/>
                        <a14:backgroundMark x1="32406" y1="54358" x2="33219" y2="53046"/>
                        <a14:backgroundMark x1="43594" y1="46954" x2="44125" y2="48500"/>
                        <a14:backgroundMark x1="44250" y1="47329" x2="45625" y2="45923"/>
                        <a14:backgroundMark x1="44875" y1="45361" x2="45625" y2="48313"/>
                        <a14:backgroundMark x1="41906" y1="83505" x2="41781" y2="83130"/>
                        <a14:backgroundMark x1="35250" y1="86410" x2="40688" y2="84396"/>
                        <a14:backgroundMark x1="40688" y1="84396" x2="31469" y2="82006"/>
                        <a14:backgroundMark x1="31469" y1="82006" x2="29906" y2="88613"/>
                        <a14:backgroundMark x1="29906" y1="88613" x2="35438" y2="87348"/>
                        <a14:backgroundMark x1="35438" y1="87348" x2="36906" y2="86410"/>
                        <a14:backgroundMark x1="39375" y1="85848" x2="39875" y2="85754"/>
                        <a14:backgroundMark x1="47156" y1="93627" x2="47094" y2="94189"/>
                      </a14:backgroundRemoval>
                    </a14:imgEffect>
                  </a14:imgLayer>
                </a14:imgProps>
              </a:ext>
              <a:ext uri="{28A0092B-C50C-407E-A947-70E740481C1C}">
                <a14:useLocalDpi xmlns:a14="http://schemas.microsoft.com/office/drawing/2010/main" val="0"/>
              </a:ext>
            </a:extLst>
          </a:blip>
          <a:srcRect/>
          <a:stretch>
            <a:fillRect/>
          </a:stretch>
        </p:blipFill>
        <p:spPr bwMode="auto">
          <a:xfrm>
            <a:off x="5136684" y="329921"/>
            <a:ext cx="4555958" cy="303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874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098"/>
                                        </p:tgtEl>
                                      </p:cBhvr>
                                    </p:animEffect>
                                    <p:animScale>
                                      <p:cBhvr>
                                        <p:cTn id="22" dur="250" autoRev="1" fill="hold"/>
                                        <p:tgtEl>
                                          <p:spTgt spid="4098"/>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FFD9017-7632-9D4E-87FD-2A741A909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66CD3-DDE8-456F-A4B8-56646B06AA57}"/>
              </a:ext>
            </a:extLst>
          </p:cNvPr>
          <p:cNvSpPr>
            <a:spLocks noGrp="1"/>
          </p:cNvSpPr>
          <p:nvPr>
            <p:ph type="title"/>
          </p:nvPr>
        </p:nvSpPr>
        <p:spPr>
          <a:xfrm>
            <a:off x="960120" y="960120"/>
            <a:ext cx="4838700" cy="1597817"/>
          </a:xfrm>
        </p:spPr>
        <p:txBody>
          <a:bodyPr anchor="ctr">
            <a:normAutofit/>
          </a:bodyPr>
          <a:lstStyle/>
          <a:p>
            <a:r>
              <a:rPr lang="en-CA" dirty="0"/>
              <a:t>Personal Recommendations</a:t>
            </a:r>
          </a:p>
        </p:txBody>
      </p:sp>
      <p:sp>
        <p:nvSpPr>
          <p:cNvPr id="4" name="Footer Placeholder 3">
            <a:extLst>
              <a:ext uri="{FF2B5EF4-FFF2-40B4-BE49-F238E27FC236}">
                <a16:creationId xmlns:a16="http://schemas.microsoft.com/office/drawing/2014/main" id="{98042BFB-18E7-43EA-BA6E-76B5D43D2FD2}"/>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F5EF6C57-225B-4092-974F-350C63BD4DA4}"/>
              </a:ext>
            </a:extLst>
          </p:cNvPr>
          <p:cNvSpPr>
            <a:spLocks noGrp="1"/>
          </p:cNvSpPr>
          <p:nvPr>
            <p:ph idx="1"/>
          </p:nvPr>
        </p:nvSpPr>
        <p:spPr>
          <a:xfrm>
            <a:off x="952501" y="2620868"/>
            <a:ext cx="4838699" cy="3284633"/>
          </a:xfrm>
        </p:spPr>
        <p:txBody>
          <a:bodyPr anchor="b">
            <a:normAutofit/>
          </a:bodyPr>
          <a:lstStyle/>
          <a:p>
            <a:r>
              <a:rPr lang="en-CA" dirty="0"/>
              <a:t>Visit the Balearic Islands</a:t>
            </a:r>
          </a:p>
          <a:p>
            <a:r>
              <a:rPr lang="en-CA" dirty="0"/>
              <a:t>Consists of:</a:t>
            </a:r>
          </a:p>
          <a:p>
            <a:pPr lvl="1">
              <a:buSzPct val="100000"/>
              <a:buFont typeface="Arial" panose="020B0604020202020204" pitchFamily="34" charset="0"/>
              <a:buChar char="•"/>
            </a:pPr>
            <a:r>
              <a:rPr lang="en-CA" dirty="0"/>
              <a:t> Ibiza – Clubbing Capital of the World !</a:t>
            </a:r>
          </a:p>
          <a:p>
            <a:pPr lvl="1">
              <a:buSzPct val="100000"/>
              <a:buFont typeface="Arial" panose="020B0604020202020204" pitchFamily="34" charset="0"/>
              <a:buChar char="•"/>
            </a:pPr>
            <a:r>
              <a:rPr lang="en-CA" dirty="0"/>
              <a:t> Formentera – More relaxed</a:t>
            </a:r>
          </a:p>
          <a:p>
            <a:pPr lvl="1">
              <a:buSzPct val="100000"/>
              <a:buFont typeface="Arial" panose="020B0604020202020204" pitchFamily="34" charset="0"/>
              <a:buChar char="•"/>
            </a:pPr>
            <a:r>
              <a:rPr lang="en-CA" dirty="0"/>
              <a:t> Mallorca – Crown Jewel of the Mediterranean </a:t>
            </a:r>
          </a:p>
          <a:p>
            <a:pPr lvl="1">
              <a:buSzPct val="100000"/>
              <a:buFont typeface="Arial" panose="020B0604020202020204" pitchFamily="34" charset="0"/>
              <a:buChar char="•"/>
            </a:pPr>
            <a:r>
              <a:rPr lang="en-CA" dirty="0"/>
              <a:t> Menorca – Family Friendly</a:t>
            </a:r>
          </a:p>
          <a:p>
            <a:endParaRPr lang="en-CA" dirty="0"/>
          </a:p>
        </p:txBody>
      </p:sp>
      <p:pic>
        <p:nvPicPr>
          <p:cNvPr id="2054" name="Picture 6" descr="Why Idyllic Mallorca Should Be Top Of Your Post-Pandemic Bucket List">
            <a:hlinkClick r:id="rId3"/>
            <a:extLst>
              <a:ext uri="{FF2B5EF4-FFF2-40B4-BE49-F238E27FC236}">
                <a16:creationId xmlns:a16="http://schemas.microsoft.com/office/drawing/2014/main" id="{D04B0D4C-6042-4777-BBB7-2B9A521414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82" r="10918" b="-2"/>
          <a:stretch/>
        </p:blipFill>
        <p:spPr bwMode="auto">
          <a:xfrm>
            <a:off x="8197739" y="10"/>
            <a:ext cx="3047936" cy="2619351"/>
          </a:xfrm>
          <a:custGeom>
            <a:avLst/>
            <a:gdLst/>
            <a:ahLst/>
            <a:cxnLst/>
            <a:rect l="l" t="t" r="r" b="b"/>
            <a:pathLst>
              <a:path w="3047936" h="2619361">
                <a:moveTo>
                  <a:pt x="0" y="0"/>
                </a:moveTo>
                <a:lnTo>
                  <a:pt x="3047936" y="0"/>
                </a:lnTo>
                <a:lnTo>
                  <a:pt x="3047936" y="83371"/>
                </a:lnTo>
                <a:lnTo>
                  <a:pt x="3047936" y="454181"/>
                </a:lnTo>
                <a:lnTo>
                  <a:pt x="3047936" y="660498"/>
                </a:lnTo>
                <a:lnTo>
                  <a:pt x="3047936" y="944597"/>
                </a:lnTo>
                <a:lnTo>
                  <a:pt x="3047936" y="1161215"/>
                </a:lnTo>
                <a:cubicBezTo>
                  <a:pt x="3047936" y="1599670"/>
                  <a:pt x="2923541" y="1819131"/>
                  <a:pt x="2649870" y="2010491"/>
                </a:cubicBezTo>
                <a:cubicBezTo>
                  <a:pt x="2365260" y="2175383"/>
                  <a:pt x="1991682" y="2245951"/>
                  <a:pt x="1660163" y="2502141"/>
                </a:cubicBezTo>
                <a:lnTo>
                  <a:pt x="1521470" y="2619361"/>
                </a:lnTo>
                <a:lnTo>
                  <a:pt x="1387771" y="2502141"/>
                </a:lnTo>
                <a:cubicBezTo>
                  <a:pt x="1056252" y="2245951"/>
                  <a:pt x="682674" y="2175383"/>
                  <a:pt x="398065" y="2010491"/>
                </a:cubicBezTo>
                <a:cubicBezTo>
                  <a:pt x="124394" y="1819131"/>
                  <a:pt x="0" y="1599670"/>
                  <a:pt x="0" y="1161215"/>
                </a:cubicBezTo>
                <a:lnTo>
                  <a:pt x="0" y="944597"/>
                </a:lnTo>
                <a:lnTo>
                  <a:pt x="0" y="660498"/>
                </a:lnTo>
                <a:lnTo>
                  <a:pt x="0" y="454181"/>
                </a:lnTo>
                <a:lnTo>
                  <a:pt x="0" y="83371"/>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Ibiza will not open this season - HIGHXTAR.">
            <a:hlinkClick r:id="rId5"/>
            <a:extLst>
              <a:ext uri="{FF2B5EF4-FFF2-40B4-BE49-F238E27FC236}">
                <a16:creationId xmlns:a16="http://schemas.microsoft.com/office/drawing/2014/main" id="{BCCF76D7-D6BC-4F7D-ACA1-5952AC7061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113" r="13555" b="1"/>
          <a:stretch/>
        </p:blipFill>
        <p:spPr bwMode="auto">
          <a:xfrm>
            <a:off x="6552862" y="1959388"/>
            <a:ext cx="3047936" cy="4124044"/>
          </a:xfrm>
          <a:custGeom>
            <a:avLst/>
            <a:gdLst/>
            <a:ahLst/>
            <a:cxnLst/>
            <a:rect l="l" t="t" r="r" b="b"/>
            <a:pathLst>
              <a:path w="3047936" h="4124044">
                <a:moveTo>
                  <a:pt x="1526466" y="0"/>
                </a:moveTo>
                <a:lnTo>
                  <a:pt x="1660166" y="117220"/>
                </a:lnTo>
                <a:cubicBezTo>
                  <a:pt x="1991684" y="373411"/>
                  <a:pt x="2365262" y="443978"/>
                  <a:pt x="2649871" y="608871"/>
                </a:cubicBezTo>
                <a:cubicBezTo>
                  <a:pt x="2923543" y="800231"/>
                  <a:pt x="3047936" y="1019692"/>
                  <a:pt x="3047936" y="1458146"/>
                </a:cubicBezTo>
                <a:lnTo>
                  <a:pt x="3047936" y="1588054"/>
                </a:lnTo>
                <a:lnTo>
                  <a:pt x="3047936" y="1958864"/>
                </a:lnTo>
                <a:lnTo>
                  <a:pt x="3047936" y="2165181"/>
                </a:lnTo>
                <a:lnTo>
                  <a:pt x="3047936" y="2449280"/>
                </a:lnTo>
                <a:lnTo>
                  <a:pt x="3047936" y="2665898"/>
                </a:lnTo>
                <a:cubicBezTo>
                  <a:pt x="3047936" y="3104353"/>
                  <a:pt x="2923541" y="3323814"/>
                  <a:pt x="2649871" y="3515174"/>
                </a:cubicBezTo>
                <a:cubicBezTo>
                  <a:pt x="2365260" y="3680066"/>
                  <a:pt x="1991682" y="3750634"/>
                  <a:pt x="1660164" y="4006824"/>
                </a:cubicBezTo>
                <a:lnTo>
                  <a:pt x="1521470" y="4124044"/>
                </a:lnTo>
                <a:lnTo>
                  <a:pt x="1387771" y="4006824"/>
                </a:lnTo>
                <a:cubicBezTo>
                  <a:pt x="1056252" y="3750634"/>
                  <a:pt x="682674" y="3680066"/>
                  <a:pt x="398065" y="3515174"/>
                </a:cubicBezTo>
                <a:cubicBezTo>
                  <a:pt x="124394" y="3323814"/>
                  <a:pt x="0" y="3104353"/>
                  <a:pt x="0" y="2665898"/>
                </a:cubicBezTo>
                <a:lnTo>
                  <a:pt x="0" y="2449280"/>
                </a:lnTo>
                <a:lnTo>
                  <a:pt x="0" y="2165181"/>
                </a:lnTo>
                <a:lnTo>
                  <a:pt x="0" y="1958864"/>
                </a:lnTo>
                <a:lnTo>
                  <a:pt x="0" y="1588054"/>
                </a:lnTo>
                <a:lnTo>
                  <a:pt x="0" y="1458146"/>
                </a:lnTo>
                <a:cubicBezTo>
                  <a:pt x="0" y="1019692"/>
                  <a:pt x="124395" y="800231"/>
                  <a:pt x="398066" y="608871"/>
                </a:cubicBezTo>
                <a:cubicBezTo>
                  <a:pt x="682676" y="443978"/>
                  <a:pt x="1056254" y="373411"/>
                  <a:pt x="1387773" y="117220"/>
                </a:cubicBezTo>
                <a:close/>
              </a:path>
            </a:pathLst>
          </a:custGeom>
          <a:noFill/>
          <a:extLst>
            <a:ext uri="{909E8E84-426E-40DD-AFC4-6F175D3DCCD1}">
              <a14:hiddenFill xmlns:a14="http://schemas.microsoft.com/office/drawing/2010/main">
                <a:solidFill>
                  <a:srgbClr val="FFFFFF"/>
                </a:solidFill>
              </a14:hiddenFill>
            </a:ext>
          </a:extLst>
        </p:spPr>
      </p:pic>
      <p:sp>
        <p:nvSpPr>
          <p:cNvPr id="77" name="Freeform: Shape 14">
            <a:extLst>
              <a:ext uri="{FF2B5EF4-FFF2-40B4-BE49-F238E27FC236}">
                <a16:creationId xmlns:a16="http://schemas.microsoft.com/office/drawing/2014/main" id="{BB9E6B53-D8C9-D645-B853-93F60873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902" y="1888109"/>
            <a:ext cx="3152219" cy="426514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11">
            <a:extLst>
              <a:ext uri="{FF2B5EF4-FFF2-40B4-BE49-F238E27FC236}">
                <a16:creationId xmlns:a16="http://schemas.microsoft.com/office/drawing/2014/main" id="{A21235A2-7EE5-C54E-8FDC-B918CE778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557" y="0"/>
            <a:ext cx="3152404" cy="2703357"/>
          </a:xfrm>
          <a:custGeom>
            <a:avLst/>
            <a:gdLst>
              <a:gd name="connsiteX0" fmla="*/ 0 w 3152219"/>
              <a:gd name="connsiteY0" fmla="*/ 0 h 2530637"/>
              <a:gd name="connsiteX1" fmla="*/ 3152219 w 3152219"/>
              <a:gd name="connsiteY1" fmla="*/ 0 h 2530637"/>
              <a:gd name="connsiteX2" fmla="*/ 3152219 w 3152219"/>
              <a:gd name="connsiteY2" fmla="*/ 291376 h 2530637"/>
              <a:gd name="connsiteX3" fmla="*/ 3152219 w 3152219"/>
              <a:gd name="connsiteY3" fmla="*/ 504753 h 2530637"/>
              <a:gd name="connsiteX4" fmla="*/ 3152219 w 3152219"/>
              <a:gd name="connsiteY4" fmla="*/ 798572 h 2530637"/>
              <a:gd name="connsiteX5" fmla="*/ 3152219 w 3152219"/>
              <a:gd name="connsiteY5" fmla="*/ 1022601 h 2530637"/>
              <a:gd name="connsiteX6" fmla="*/ 2740534 w 3152219"/>
              <a:gd name="connsiteY6" fmla="*/ 1900935 h 2530637"/>
              <a:gd name="connsiteX7" fmla="*/ 1716965 w 3152219"/>
              <a:gd name="connsiteY7" fmla="*/ 2409406 h 2530637"/>
              <a:gd name="connsiteX8" fmla="*/ 1573526 w 3152219"/>
              <a:gd name="connsiteY8" fmla="*/ 2530637 h 2530637"/>
              <a:gd name="connsiteX9" fmla="*/ 1435253 w 3152219"/>
              <a:gd name="connsiteY9" fmla="*/ 2409406 h 2530637"/>
              <a:gd name="connsiteX10" fmla="*/ 411684 w 3152219"/>
              <a:gd name="connsiteY10" fmla="*/ 1900935 h 2530637"/>
              <a:gd name="connsiteX11" fmla="*/ 0 w 3152219"/>
              <a:gd name="connsiteY11" fmla="*/ 1022601 h 2530637"/>
              <a:gd name="connsiteX12" fmla="*/ 0 w 3152219"/>
              <a:gd name="connsiteY12" fmla="*/ 798572 h 2530637"/>
              <a:gd name="connsiteX13" fmla="*/ 0 w 3152219"/>
              <a:gd name="connsiteY13" fmla="*/ 504753 h 2530637"/>
              <a:gd name="connsiteX14" fmla="*/ 0 w 3152219"/>
              <a:gd name="connsiteY14" fmla="*/ 291376 h 2530637"/>
              <a:gd name="connsiteX0" fmla="*/ 0 w 3152219"/>
              <a:gd name="connsiteY0" fmla="*/ 0 h 2530637"/>
              <a:gd name="connsiteX1" fmla="*/ 3152219 w 3152219"/>
              <a:gd name="connsiteY1" fmla="*/ 0 h 2530637"/>
              <a:gd name="connsiteX2" fmla="*/ 3152219 w 3152219"/>
              <a:gd name="connsiteY2" fmla="*/ 291376 h 2530637"/>
              <a:gd name="connsiteX3" fmla="*/ 3152219 w 3152219"/>
              <a:gd name="connsiteY3" fmla="*/ 504753 h 2530637"/>
              <a:gd name="connsiteX4" fmla="*/ 3152219 w 3152219"/>
              <a:gd name="connsiteY4" fmla="*/ 798572 h 2530637"/>
              <a:gd name="connsiteX5" fmla="*/ 3152219 w 3152219"/>
              <a:gd name="connsiteY5" fmla="*/ 1022601 h 2530637"/>
              <a:gd name="connsiteX6" fmla="*/ 2740534 w 3152219"/>
              <a:gd name="connsiteY6" fmla="*/ 1900935 h 2530637"/>
              <a:gd name="connsiteX7" fmla="*/ 1716965 w 3152219"/>
              <a:gd name="connsiteY7" fmla="*/ 2409406 h 2530637"/>
              <a:gd name="connsiteX8" fmla="*/ 1573526 w 3152219"/>
              <a:gd name="connsiteY8" fmla="*/ 2530637 h 2530637"/>
              <a:gd name="connsiteX9" fmla="*/ 1435253 w 3152219"/>
              <a:gd name="connsiteY9" fmla="*/ 2409406 h 2530637"/>
              <a:gd name="connsiteX10" fmla="*/ 411684 w 3152219"/>
              <a:gd name="connsiteY10" fmla="*/ 1900935 h 2530637"/>
              <a:gd name="connsiteX11" fmla="*/ 0 w 3152219"/>
              <a:gd name="connsiteY11" fmla="*/ 1022601 h 2530637"/>
              <a:gd name="connsiteX12" fmla="*/ 0 w 3152219"/>
              <a:gd name="connsiteY12" fmla="*/ 798572 h 2530637"/>
              <a:gd name="connsiteX13" fmla="*/ 0 w 3152219"/>
              <a:gd name="connsiteY13" fmla="*/ 504753 h 2530637"/>
              <a:gd name="connsiteX14" fmla="*/ 0 w 3152219"/>
              <a:gd name="connsiteY14" fmla="*/ 291376 h 2530637"/>
              <a:gd name="connsiteX15" fmla="*/ 91440 w 3152219"/>
              <a:gd name="connsiteY15" fmla="*/ 91440 h 2530637"/>
              <a:gd name="connsiteX0" fmla="*/ 3152219 w 3152219"/>
              <a:gd name="connsiteY0" fmla="*/ 0 h 2530637"/>
              <a:gd name="connsiteX1" fmla="*/ 3152219 w 3152219"/>
              <a:gd name="connsiteY1" fmla="*/ 291376 h 2530637"/>
              <a:gd name="connsiteX2" fmla="*/ 3152219 w 3152219"/>
              <a:gd name="connsiteY2" fmla="*/ 504753 h 2530637"/>
              <a:gd name="connsiteX3" fmla="*/ 3152219 w 3152219"/>
              <a:gd name="connsiteY3" fmla="*/ 798572 h 2530637"/>
              <a:gd name="connsiteX4" fmla="*/ 3152219 w 3152219"/>
              <a:gd name="connsiteY4" fmla="*/ 1022601 h 2530637"/>
              <a:gd name="connsiteX5" fmla="*/ 2740534 w 3152219"/>
              <a:gd name="connsiteY5" fmla="*/ 1900935 h 2530637"/>
              <a:gd name="connsiteX6" fmla="*/ 1716965 w 3152219"/>
              <a:gd name="connsiteY6" fmla="*/ 2409406 h 2530637"/>
              <a:gd name="connsiteX7" fmla="*/ 1573526 w 3152219"/>
              <a:gd name="connsiteY7" fmla="*/ 2530637 h 2530637"/>
              <a:gd name="connsiteX8" fmla="*/ 1435253 w 3152219"/>
              <a:gd name="connsiteY8" fmla="*/ 2409406 h 2530637"/>
              <a:gd name="connsiteX9" fmla="*/ 411684 w 3152219"/>
              <a:gd name="connsiteY9" fmla="*/ 1900935 h 2530637"/>
              <a:gd name="connsiteX10" fmla="*/ 0 w 3152219"/>
              <a:gd name="connsiteY10" fmla="*/ 1022601 h 2530637"/>
              <a:gd name="connsiteX11" fmla="*/ 0 w 3152219"/>
              <a:gd name="connsiteY11" fmla="*/ 798572 h 2530637"/>
              <a:gd name="connsiteX12" fmla="*/ 0 w 3152219"/>
              <a:gd name="connsiteY12" fmla="*/ 504753 h 2530637"/>
              <a:gd name="connsiteX13" fmla="*/ 0 w 3152219"/>
              <a:gd name="connsiteY13" fmla="*/ 291376 h 2530637"/>
              <a:gd name="connsiteX14" fmla="*/ 91440 w 3152219"/>
              <a:gd name="connsiteY14" fmla="*/ 91440 h 2530637"/>
              <a:gd name="connsiteX0" fmla="*/ 3152219 w 3152219"/>
              <a:gd name="connsiteY0" fmla="*/ 0 h 2530637"/>
              <a:gd name="connsiteX1" fmla="*/ 3152219 w 3152219"/>
              <a:gd name="connsiteY1" fmla="*/ 504753 h 2530637"/>
              <a:gd name="connsiteX2" fmla="*/ 3152219 w 3152219"/>
              <a:gd name="connsiteY2" fmla="*/ 798572 h 2530637"/>
              <a:gd name="connsiteX3" fmla="*/ 3152219 w 3152219"/>
              <a:gd name="connsiteY3" fmla="*/ 1022601 h 2530637"/>
              <a:gd name="connsiteX4" fmla="*/ 2740534 w 3152219"/>
              <a:gd name="connsiteY4" fmla="*/ 1900935 h 2530637"/>
              <a:gd name="connsiteX5" fmla="*/ 1716965 w 3152219"/>
              <a:gd name="connsiteY5" fmla="*/ 2409406 h 2530637"/>
              <a:gd name="connsiteX6" fmla="*/ 1573526 w 3152219"/>
              <a:gd name="connsiteY6" fmla="*/ 2530637 h 2530637"/>
              <a:gd name="connsiteX7" fmla="*/ 1435253 w 3152219"/>
              <a:gd name="connsiteY7" fmla="*/ 2409406 h 2530637"/>
              <a:gd name="connsiteX8" fmla="*/ 411684 w 3152219"/>
              <a:gd name="connsiteY8" fmla="*/ 1900935 h 2530637"/>
              <a:gd name="connsiteX9" fmla="*/ 0 w 3152219"/>
              <a:gd name="connsiteY9" fmla="*/ 1022601 h 2530637"/>
              <a:gd name="connsiteX10" fmla="*/ 0 w 3152219"/>
              <a:gd name="connsiteY10" fmla="*/ 798572 h 2530637"/>
              <a:gd name="connsiteX11" fmla="*/ 0 w 3152219"/>
              <a:gd name="connsiteY11" fmla="*/ 504753 h 2530637"/>
              <a:gd name="connsiteX12" fmla="*/ 0 w 3152219"/>
              <a:gd name="connsiteY12" fmla="*/ 291376 h 2530637"/>
              <a:gd name="connsiteX13" fmla="*/ 91440 w 3152219"/>
              <a:gd name="connsiteY13" fmla="*/ 91440 h 2530637"/>
              <a:gd name="connsiteX0" fmla="*/ 3152219 w 3152219"/>
              <a:gd name="connsiteY0" fmla="*/ 0 h 2530637"/>
              <a:gd name="connsiteX1" fmla="*/ 3152219 w 3152219"/>
              <a:gd name="connsiteY1" fmla="*/ 798572 h 2530637"/>
              <a:gd name="connsiteX2" fmla="*/ 3152219 w 3152219"/>
              <a:gd name="connsiteY2" fmla="*/ 1022601 h 2530637"/>
              <a:gd name="connsiteX3" fmla="*/ 2740534 w 3152219"/>
              <a:gd name="connsiteY3" fmla="*/ 1900935 h 2530637"/>
              <a:gd name="connsiteX4" fmla="*/ 1716965 w 3152219"/>
              <a:gd name="connsiteY4" fmla="*/ 2409406 h 2530637"/>
              <a:gd name="connsiteX5" fmla="*/ 1573526 w 3152219"/>
              <a:gd name="connsiteY5" fmla="*/ 2530637 h 2530637"/>
              <a:gd name="connsiteX6" fmla="*/ 1435253 w 3152219"/>
              <a:gd name="connsiteY6" fmla="*/ 2409406 h 2530637"/>
              <a:gd name="connsiteX7" fmla="*/ 411684 w 3152219"/>
              <a:gd name="connsiteY7" fmla="*/ 1900935 h 2530637"/>
              <a:gd name="connsiteX8" fmla="*/ 0 w 3152219"/>
              <a:gd name="connsiteY8" fmla="*/ 1022601 h 2530637"/>
              <a:gd name="connsiteX9" fmla="*/ 0 w 3152219"/>
              <a:gd name="connsiteY9" fmla="*/ 798572 h 2530637"/>
              <a:gd name="connsiteX10" fmla="*/ 0 w 3152219"/>
              <a:gd name="connsiteY10" fmla="*/ 504753 h 2530637"/>
              <a:gd name="connsiteX11" fmla="*/ 0 w 3152219"/>
              <a:gd name="connsiteY11" fmla="*/ 291376 h 2530637"/>
              <a:gd name="connsiteX12" fmla="*/ 91440 w 3152219"/>
              <a:gd name="connsiteY12" fmla="*/ 91440 h 2530637"/>
              <a:gd name="connsiteX0" fmla="*/ 3152219 w 3152219"/>
              <a:gd name="connsiteY0" fmla="*/ 0 h 2530637"/>
              <a:gd name="connsiteX1" fmla="*/ 3152219 w 3152219"/>
              <a:gd name="connsiteY1" fmla="*/ 798572 h 2530637"/>
              <a:gd name="connsiteX2" fmla="*/ 3152219 w 3152219"/>
              <a:gd name="connsiteY2" fmla="*/ 1022601 h 2530637"/>
              <a:gd name="connsiteX3" fmla="*/ 2740534 w 3152219"/>
              <a:gd name="connsiteY3" fmla="*/ 1900935 h 2530637"/>
              <a:gd name="connsiteX4" fmla="*/ 1716965 w 3152219"/>
              <a:gd name="connsiteY4" fmla="*/ 2409406 h 2530637"/>
              <a:gd name="connsiteX5" fmla="*/ 1573526 w 3152219"/>
              <a:gd name="connsiteY5" fmla="*/ 2530637 h 2530637"/>
              <a:gd name="connsiteX6" fmla="*/ 1435253 w 3152219"/>
              <a:gd name="connsiteY6" fmla="*/ 2409406 h 2530637"/>
              <a:gd name="connsiteX7" fmla="*/ 411684 w 3152219"/>
              <a:gd name="connsiteY7" fmla="*/ 1900935 h 2530637"/>
              <a:gd name="connsiteX8" fmla="*/ 0 w 3152219"/>
              <a:gd name="connsiteY8" fmla="*/ 1022601 h 2530637"/>
              <a:gd name="connsiteX9" fmla="*/ 0 w 3152219"/>
              <a:gd name="connsiteY9" fmla="*/ 798572 h 2530637"/>
              <a:gd name="connsiteX10" fmla="*/ 0 w 3152219"/>
              <a:gd name="connsiteY10" fmla="*/ 291376 h 2530637"/>
              <a:gd name="connsiteX11" fmla="*/ 91440 w 3152219"/>
              <a:gd name="connsiteY11" fmla="*/ 91440 h 2530637"/>
              <a:gd name="connsiteX0" fmla="*/ 3152219 w 3152219"/>
              <a:gd name="connsiteY0" fmla="*/ 0 h 2530637"/>
              <a:gd name="connsiteX1" fmla="*/ 3152219 w 3152219"/>
              <a:gd name="connsiteY1" fmla="*/ 798572 h 2530637"/>
              <a:gd name="connsiteX2" fmla="*/ 3152219 w 3152219"/>
              <a:gd name="connsiteY2" fmla="*/ 1022601 h 2530637"/>
              <a:gd name="connsiteX3" fmla="*/ 2740534 w 3152219"/>
              <a:gd name="connsiteY3" fmla="*/ 1900935 h 2530637"/>
              <a:gd name="connsiteX4" fmla="*/ 1716965 w 3152219"/>
              <a:gd name="connsiteY4" fmla="*/ 2409406 h 2530637"/>
              <a:gd name="connsiteX5" fmla="*/ 1573526 w 3152219"/>
              <a:gd name="connsiteY5" fmla="*/ 2530637 h 2530637"/>
              <a:gd name="connsiteX6" fmla="*/ 1435253 w 3152219"/>
              <a:gd name="connsiteY6" fmla="*/ 2409406 h 2530637"/>
              <a:gd name="connsiteX7" fmla="*/ 411684 w 3152219"/>
              <a:gd name="connsiteY7" fmla="*/ 1900935 h 2530637"/>
              <a:gd name="connsiteX8" fmla="*/ 0 w 3152219"/>
              <a:gd name="connsiteY8" fmla="*/ 1022601 h 2530637"/>
              <a:gd name="connsiteX9" fmla="*/ 0 w 3152219"/>
              <a:gd name="connsiteY9" fmla="*/ 798572 h 2530637"/>
              <a:gd name="connsiteX10" fmla="*/ 0 w 3152219"/>
              <a:gd name="connsiteY10" fmla="*/ 291376 h 2530637"/>
              <a:gd name="connsiteX11" fmla="*/ 11926 w 3152219"/>
              <a:gd name="connsiteY11" fmla="*/ 11927 h 2530637"/>
              <a:gd name="connsiteX0" fmla="*/ 3152404 w 3152404"/>
              <a:gd name="connsiteY0" fmla="*/ 185 h 2530822"/>
              <a:gd name="connsiteX1" fmla="*/ 3152404 w 3152404"/>
              <a:gd name="connsiteY1" fmla="*/ 798757 h 2530822"/>
              <a:gd name="connsiteX2" fmla="*/ 3152404 w 3152404"/>
              <a:gd name="connsiteY2" fmla="*/ 1022786 h 2530822"/>
              <a:gd name="connsiteX3" fmla="*/ 2740719 w 3152404"/>
              <a:gd name="connsiteY3" fmla="*/ 1901120 h 2530822"/>
              <a:gd name="connsiteX4" fmla="*/ 1717150 w 3152404"/>
              <a:gd name="connsiteY4" fmla="*/ 2409591 h 2530822"/>
              <a:gd name="connsiteX5" fmla="*/ 1573711 w 3152404"/>
              <a:gd name="connsiteY5" fmla="*/ 2530822 h 2530822"/>
              <a:gd name="connsiteX6" fmla="*/ 1435438 w 3152404"/>
              <a:gd name="connsiteY6" fmla="*/ 2409591 h 2530822"/>
              <a:gd name="connsiteX7" fmla="*/ 411869 w 3152404"/>
              <a:gd name="connsiteY7" fmla="*/ 1901120 h 2530822"/>
              <a:gd name="connsiteX8" fmla="*/ 185 w 3152404"/>
              <a:gd name="connsiteY8" fmla="*/ 1022786 h 2530822"/>
              <a:gd name="connsiteX9" fmla="*/ 185 w 3152404"/>
              <a:gd name="connsiteY9" fmla="*/ 798757 h 2530822"/>
              <a:gd name="connsiteX10" fmla="*/ 185 w 3152404"/>
              <a:gd name="connsiteY10" fmla="*/ 291561 h 2530822"/>
              <a:gd name="connsiteX11" fmla="*/ 0 w 3152404"/>
              <a:gd name="connsiteY11" fmla="*/ 0 h 2530822"/>
              <a:gd name="connsiteX0" fmla="*/ 3152404 w 3152404"/>
              <a:gd name="connsiteY0" fmla="*/ 162745 h 2693382"/>
              <a:gd name="connsiteX1" fmla="*/ 3152404 w 3152404"/>
              <a:gd name="connsiteY1" fmla="*/ 961317 h 2693382"/>
              <a:gd name="connsiteX2" fmla="*/ 3152404 w 3152404"/>
              <a:gd name="connsiteY2" fmla="*/ 1185346 h 2693382"/>
              <a:gd name="connsiteX3" fmla="*/ 2740719 w 3152404"/>
              <a:gd name="connsiteY3" fmla="*/ 2063680 h 2693382"/>
              <a:gd name="connsiteX4" fmla="*/ 1717150 w 3152404"/>
              <a:gd name="connsiteY4" fmla="*/ 2572151 h 2693382"/>
              <a:gd name="connsiteX5" fmla="*/ 1573711 w 3152404"/>
              <a:gd name="connsiteY5" fmla="*/ 2693382 h 2693382"/>
              <a:gd name="connsiteX6" fmla="*/ 1435438 w 3152404"/>
              <a:gd name="connsiteY6" fmla="*/ 2572151 h 2693382"/>
              <a:gd name="connsiteX7" fmla="*/ 411869 w 3152404"/>
              <a:gd name="connsiteY7" fmla="*/ 2063680 h 2693382"/>
              <a:gd name="connsiteX8" fmla="*/ 185 w 3152404"/>
              <a:gd name="connsiteY8" fmla="*/ 1185346 h 2693382"/>
              <a:gd name="connsiteX9" fmla="*/ 185 w 3152404"/>
              <a:gd name="connsiteY9" fmla="*/ 961317 h 2693382"/>
              <a:gd name="connsiteX10" fmla="*/ 185 w 3152404"/>
              <a:gd name="connsiteY10" fmla="*/ 454121 h 2693382"/>
              <a:gd name="connsiteX11" fmla="*/ 0 w 3152404"/>
              <a:gd name="connsiteY11" fmla="*/ 0 h 2693382"/>
              <a:gd name="connsiteX0" fmla="*/ 3152404 w 3152404"/>
              <a:gd name="connsiteY0" fmla="*/ 0 h 2703357"/>
              <a:gd name="connsiteX1" fmla="*/ 3152404 w 3152404"/>
              <a:gd name="connsiteY1" fmla="*/ 971292 h 2703357"/>
              <a:gd name="connsiteX2" fmla="*/ 3152404 w 3152404"/>
              <a:gd name="connsiteY2" fmla="*/ 1195321 h 2703357"/>
              <a:gd name="connsiteX3" fmla="*/ 2740719 w 3152404"/>
              <a:gd name="connsiteY3" fmla="*/ 2073655 h 2703357"/>
              <a:gd name="connsiteX4" fmla="*/ 1717150 w 3152404"/>
              <a:gd name="connsiteY4" fmla="*/ 2582126 h 2703357"/>
              <a:gd name="connsiteX5" fmla="*/ 1573711 w 3152404"/>
              <a:gd name="connsiteY5" fmla="*/ 2703357 h 2703357"/>
              <a:gd name="connsiteX6" fmla="*/ 1435438 w 3152404"/>
              <a:gd name="connsiteY6" fmla="*/ 2582126 h 2703357"/>
              <a:gd name="connsiteX7" fmla="*/ 411869 w 3152404"/>
              <a:gd name="connsiteY7" fmla="*/ 2073655 h 2703357"/>
              <a:gd name="connsiteX8" fmla="*/ 185 w 3152404"/>
              <a:gd name="connsiteY8" fmla="*/ 1195321 h 2703357"/>
              <a:gd name="connsiteX9" fmla="*/ 185 w 3152404"/>
              <a:gd name="connsiteY9" fmla="*/ 971292 h 2703357"/>
              <a:gd name="connsiteX10" fmla="*/ 185 w 3152404"/>
              <a:gd name="connsiteY10" fmla="*/ 464096 h 2703357"/>
              <a:gd name="connsiteX11" fmla="*/ 0 w 3152404"/>
              <a:gd name="connsiteY11" fmla="*/ 9975 h 2703357"/>
              <a:gd name="connsiteX0" fmla="*/ 3152404 w 3152404"/>
              <a:gd name="connsiteY0" fmla="*/ 0 h 2703357"/>
              <a:gd name="connsiteX1" fmla="*/ 3152404 w 3152404"/>
              <a:gd name="connsiteY1" fmla="*/ 971292 h 2703357"/>
              <a:gd name="connsiteX2" fmla="*/ 3152404 w 3152404"/>
              <a:gd name="connsiteY2" fmla="*/ 1195321 h 2703357"/>
              <a:gd name="connsiteX3" fmla="*/ 2740719 w 3152404"/>
              <a:gd name="connsiteY3" fmla="*/ 2073655 h 2703357"/>
              <a:gd name="connsiteX4" fmla="*/ 1717150 w 3152404"/>
              <a:gd name="connsiteY4" fmla="*/ 2582126 h 2703357"/>
              <a:gd name="connsiteX5" fmla="*/ 1573711 w 3152404"/>
              <a:gd name="connsiteY5" fmla="*/ 2703357 h 2703357"/>
              <a:gd name="connsiteX6" fmla="*/ 1435438 w 3152404"/>
              <a:gd name="connsiteY6" fmla="*/ 2582126 h 2703357"/>
              <a:gd name="connsiteX7" fmla="*/ 411869 w 3152404"/>
              <a:gd name="connsiteY7" fmla="*/ 2073655 h 2703357"/>
              <a:gd name="connsiteX8" fmla="*/ 185 w 3152404"/>
              <a:gd name="connsiteY8" fmla="*/ 1195321 h 2703357"/>
              <a:gd name="connsiteX9" fmla="*/ 185 w 3152404"/>
              <a:gd name="connsiteY9" fmla="*/ 464096 h 2703357"/>
              <a:gd name="connsiteX10" fmla="*/ 0 w 3152404"/>
              <a:gd name="connsiteY10" fmla="*/ 9975 h 2703357"/>
              <a:gd name="connsiteX0" fmla="*/ 3152404 w 3152404"/>
              <a:gd name="connsiteY0" fmla="*/ 0 h 2703357"/>
              <a:gd name="connsiteX1" fmla="*/ 3152404 w 3152404"/>
              <a:gd name="connsiteY1" fmla="*/ 971292 h 2703357"/>
              <a:gd name="connsiteX2" fmla="*/ 3152404 w 3152404"/>
              <a:gd name="connsiteY2" fmla="*/ 1195321 h 2703357"/>
              <a:gd name="connsiteX3" fmla="*/ 2740719 w 3152404"/>
              <a:gd name="connsiteY3" fmla="*/ 2073655 h 2703357"/>
              <a:gd name="connsiteX4" fmla="*/ 1717150 w 3152404"/>
              <a:gd name="connsiteY4" fmla="*/ 2582126 h 2703357"/>
              <a:gd name="connsiteX5" fmla="*/ 1573711 w 3152404"/>
              <a:gd name="connsiteY5" fmla="*/ 2703357 h 2703357"/>
              <a:gd name="connsiteX6" fmla="*/ 1435438 w 3152404"/>
              <a:gd name="connsiteY6" fmla="*/ 2582126 h 2703357"/>
              <a:gd name="connsiteX7" fmla="*/ 411869 w 3152404"/>
              <a:gd name="connsiteY7" fmla="*/ 2073655 h 2703357"/>
              <a:gd name="connsiteX8" fmla="*/ 185 w 3152404"/>
              <a:gd name="connsiteY8" fmla="*/ 1195321 h 2703357"/>
              <a:gd name="connsiteX9" fmla="*/ 0 w 3152404"/>
              <a:gd name="connsiteY9" fmla="*/ 9975 h 2703357"/>
              <a:gd name="connsiteX0" fmla="*/ 3152404 w 3152404"/>
              <a:gd name="connsiteY0" fmla="*/ 0 h 2703357"/>
              <a:gd name="connsiteX1" fmla="*/ 3152404 w 3152404"/>
              <a:gd name="connsiteY1" fmla="*/ 1195321 h 2703357"/>
              <a:gd name="connsiteX2" fmla="*/ 2740719 w 3152404"/>
              <a:gd name="connsiteY2" fmla="*/ 2073655 h 2703357"/>
              <a:gd name="connsiteX3" fmla="*/ 1717150 w 3152404"/>
              <a:gd name="connsiteY3" fmla="*/ 2582126 h 2703357"/>
              <a:gd name="connsiteX4" fmla="*/ 1573711 w 3152404"/>
              <a:gd name="connsiteY4" fmla="*/ 2703357 h 2703357"/>
              <a:gd name="connsiteX5" fmla="*/ 1435438 w 3152404"/>
              <a:gd name="connsiteY5" fmla="*/ 2582126 h 2703357"/>
              <a:gd name="connsiteX6" fmla="*/ 411869 w 3152404"/>
              <a:gd name="connsiteY6" fmla="*/ 2073655 h 2703357"/>
              <a:gd name="connsiteX7" fmla="*/ 185 w 3152404"/>
              <a:gd name="connsiteY7" fmla="*/ 1195321 h 2703357"/>
              <a:gd name="connsiteX8" fmla="*/ 0 w 3152404"/>
              <a:gd name="connsiteY8" fmla="*/ 9975 h 270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404" h="2703357">
                <a:moveTo>
                  <a:pt x="3152404" y="0"/>
                </a:moveTo>
                <a:lnTo>
                  <a:pt x="3152404" y="1195321"/>
                </a:lnTo>
                <a:cubicBezTo>
                  <a:pt x="3152404" y="1648778"/>
                  <a:pt x="3023753" y="1875747"/>
                  <a:pt x="2740719" y="2073655"/>
                </a:cubicBezTo>
                <a:cubicBezTo>
                  <a:pt x="2446371" y="2244189"/>
                  <a:pt x="2060011" y="2317171"/>
                  <a:pt x="1717150" y="2582126"/>
                </a:cubicBezTo>
                <a:lnTo>
                  <a:pt x="1573711" y="2703357"/>
                </a:lnTo>
                <a:lnTo>
                  <a:pt x="1435438" y="2582126"/>
                </a:lnTo>
                <a:cubicBezTo>
                  <a:pt x="1092576" y="2317171"/>
                  <a:pt x="706216" y="2244189"/>
                  <a:pt x="411869" y="2073655"/>
                </a:cubicBezTo>
                <a:cubicBezTo>
                  <a:pt x="128835" y="1875747"/>
                  <a:pt x="185" y="1648778"/>
                  <a:pt x="185" y="1195321"/>
                </a:cubicBezTo>
                <a:cubicBezTo>
                  <a:pt x="123" y="800206"/>
                  <a:pt x="62" y="405090"/>
                  <a:pt x="0" y="997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9115DF09-1711-44D6-B57E-AD3BAE6D0BDA}"/>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11</a:t>
            </a:fld>
            <a:endParaRPr lang="en-US"/>
          </a:p>
        </p:txBody>
      </p:sp>
    </p:spTree>
    <p:extLst>
      <p:ext uri="{BB962C8B-B14F-4D97-AF65-F5344CB8AC3E}">
        <p14:creationId xmlns:p14="http://schemas.microsoft.com/office/powerpoint/2010/main" val="2544566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2756-FF96-4204-B78F-BC9640F5E8C8}"/>
              </a:ext>
            </a:extLst>
          </p:cNvPr>
          <p:cNvSpPr>
            <a:spLocks noGrp="1"/>
          </p:cNvSpPr>
          <p:nvPr>
            <p:ph type="title"/>
          </p:nvPr>
        </p:nvSpPr>
        <p:spPr/>
        <p:txBody>
          <a:bodyPr/>
          <a:lstStyle/>
          <a:p>
            <a:r>
              <a:rPr lang="en-CA" dirty="0"/>
              <a:t>Personal Recommendations	</a:t>
            </a:r>
          </a:p>
        </p:txBody>
      </p:sp>
      <p:sp>
        <p:nvSpPr>
          <p:cNvPr id="3" name="Content Placeholder 2">
            <a:extLst>
              <a:ext uri="{FF2B5EF4-FFF2-40B4-BE49-F238E27FC236}">
                <a16:creationId xmlns:a16="http://schemas.microsoft.com/office/drawing/2014/main" id="{0AD1C325-342D-4E6D-8898-20F49CD16472}"/>
              </a:ext>
            </a:extLst>
          </p:cNvPr>
          <p:cNvSpPr>
            <a:spLocks noGrp="1"/>
          </p:cNvSpPr>
          <p:nvPr>
            <p:ph idx="1"/>
          </p:nvPr>
        </p:nvSpPr>
        <p:spPr/>
        <p:txBody>
          <a:bodyPr/>
          <a:lstStyle/>
          <a:p>
            <a:r>
              <a:rPr lang="en-CA" dirty="0"/>
              <a:t>Visit the Church of the Sacred Family</a:t>
            </a:r>
          </a:p>
          <a:p>
            <a:r>
              <a:rPr lang="en-CA" dirty="0"/>
              <a:t>Started in 1882, Still ongoing</a:t>
            </a:r>
          </a:p>
          <a:p>
            <a:r>
              <a:rPr lang="en-CA" dirty="0"/>
              <a:t>Designed by Antoni Gaudi </a:t>
            </a:r>
          </a:p>
          <a:p>
            <a:r>
              <a:rPr lang="en-CA" dirty="0"/>
              <a:t>Known for its intricate designs and sheer size it’s a must see</a:t>
            </a:r>
          </a:p>
        </p:txBody>
      </p:sp>
      <p:sp>
        <p:nvSpPr>
          <p:cNvPr id="4" name="Footer Placeholder 3">
            <a:extLst>
              <a:ext uri="{FF2B5EF4-FFF2-40B4-BE49-F238E27FC236}">
                <a16:creationId xmlns:a16="http://schemas.microsoft.com/office/drawing/2014/main" id="{92D484B1-7C29-473E-BF89-57CFD9BD10E7}"/>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B015B96A-E0A6-458E-AE03-ED167488DA64}"/>
              </a:ext>
            </a:extLst>
          </p:cNvPr>
          <p:cNvSpPr>
            <a:spLocks noGrp="1"/>
          </p:cNvSpPr>
          <p:nvPr>
            <p:ph type="sldNum" sz="quarter" idx="12"/>
          </p:nvPr>
        </p:nvSpPr>
        <p:spPr/>
        <p:txBody>
          <a:bodyPr/>
          <a:lstStyle/>
          <a:p>
            <a:fld id="{0946259B-8396-46CD-AD42-FDEDA89DA278}" type="slidenum">
              <a:rPr lang="en-US" smtClean="0"/>
              <a:t>12</a:t>
            </a:fld>
            <a:endParaRPr lang="en-US"/>
          </a:p>
        </p:txBody>
      </p:sp>
    </p:spTree>
    <p:extLst>
      <p:ext uri="{BB962C8B-B14F-4D97-AF65-F5344CB8AC3E}">
        <p14:creationId xmlns:p14="http://schemas.microsoft.com/office/powerpoint/2010/main" val="1448694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97" name="Rectangle 85">
            <a:extLst>
              <a:ext uri="{FF2B5EF4-FFF2-40B4-BE49-F238E27FC236}">
                <a16:creationId xmlns:a16="http://schemas.microsoft.com/office/drawing/2014/main" id="{7B49DDE3-D095-6B49-8468-C97AFBEC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82D6B-4B85-46B0-83F1-34C63F64B937}"/>
              </a:ext>
            </a:extLst>
          </p:cNvPr>
          <p:cNvSpPr>
            <a:spLocks noGrp="1"/>
          </p:cNvSpPr>
          <p:nvPr>
            <p:ph type="title"/>
          </p:nvPr>
        </p:nvSpPr>
        <p:spPr>
          <a:xfrm>
            <a:off x="6096001" y="960030"/>
            <a:ext cx="5143500" cy="1507398"/>
          </a:xfrm>
        </p:spPr>
        <p:txBody>
          <a:bodyPr anchor="ctr">
            <a:normAutofit/>
          </a:bodyPr>
          <a:lstStyle/>
          <a:p>
            <a:r>
              <a:rPr lang="en-CA"/>
              <a:t>Personal Recommendations</a:t>
            </a:r>
            <a:endParaRPr lang="en-CA" dirty="0"/>
          </a:p>
        </p:txBody>
      </p:sp>
      <p:sp>
        <p:nvSpPr>
          <p:cNvPr id="4" name="Footer Placeholder 3">
            <a:extLst>
              <a:ext uri="{FF2B5EF4-FFF2-40B4-BE49-F238E27FC236}">
                <a16:creationId xmlns:a16="http://schemas.microsoft.com/office/drawing/2014/main" id="{047587B6-D276-4B56-8038-030BB374B3A5}"/>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pic>
        <p:nvPicPr>
          <p:cNvPr id="7" name="Online Media 6" title="Flamenco Dance, Seville, Spain">
            <a:hlinkClick r:id="" action="ppaction://media"/>
            <a:extLst>
              <a:ext uri="{FF2B5EF4-FFF2-40B4-BE49-F238E27FC236}">
                <a16:creationId xmlns:a16="http://schemas.microsoft.com/office/drawing/2014/main" id="{E49A3C51-7512-4972-94AC-B567F2AE3F87}"/>
              </a:ext>
            </a:extLst>
          </p:cNvPr>
          <p:cNvPicPr>
            <a:picLocks noRot="1" noChangeAspect="1"/>
          </p:cNvPicPr>
          <p:nvPr>
            <a:videoFile r:link="rId1"/>
          </p:nvPr>
        </p:nvPicPr>
        <p:blipFill>
          <a:blip r:embed="rId4"/>
          <a:stretch>
            <a:fillRect/>
          </a:stretch>
        </p:blipFill>
        <p:spPr>
          <a:xfrm>
            <a:off x="1148613" y="2355846"/>
            <a:ext cx="3798772" cy="214630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98" name="Freeform: Shape 87">
            <a:extLst>
              <a:ext uri="{FF2B5EF4-FFF2-40B4-BE49-F238E27FC236}">
                <a16:creationId xmlns:a16="http://schemas.microsoft.com/office/drawing/2014/main" id="{C3CA578B-5FA2-42B3-85A7-E78AFE06B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01820BB-EE65-4D1A-958F-EDC95BE8D270}"/>
              </a:ext>
            </a:extLst>
          </p:cNvPr>
          <p:cNvSpPr>
            <a:spLocks noGrp="1"/>
          </p:cNvSpPr>
          <p:nvPr>
            <p:ph idx="1"/>
          </p:nvPr>
        </p:nvSpPr>
        <p:spPr>
          <a:xfrm>
            <a:off x="6096001" y="2844800"/>
            <a:ext cx="5143500" cy="3053170"/>
          </a:xfrm>
        </p:spPr>
        <p:txBody>
          <a:bodyPr anchor="t">
            <a:normAutofit/>
          </a:bodyPr>
          <a:lstStyle/>
          <a:p>
            <a:r>
              <a:rPr lang="en-CA" dirty="0"/>
              <a:t>Attend a Flamenco show</a:t>
            </a:r>
          </a:p>
          <a:p>
            <a:r>
              <a:rPr lang="en-CA" dirty="0"/>
              <a:t>Symbol of Spain’s identity</a:t>
            </a:r>
          </a:p>
          <a:p>
            <a:r>
              <a:rPr lang="en-CA" dirty="0"/>
              <a:t>Features song, dance and guitar music</a:t>
            </a:r>
          </a:p>
          <a:p>
            <a:r>
              <a:rPr lang="en-CA" dirty="0"/>
              <a:t>Created by the Roma people but uniquely Andalusian</a:t>
            </a:r>
          </a:p>
          <a:p>
            <a:endParaRPr lang="en-CA" dirty="0"/>
          </a:p>
        </p:txBody>
      </p:sp>
      <p:sp>
        <p:nvSpPr>
          <p:cNvPr id="5" name="Slide Number Placeholder 4">
            <a:extLst>
              <a:ext uri="{FF2B5EF4-FFF2-40B4-BE49-F238E27FC236}">
                <a16:creationId xmlns:a16="http://schemas.microsoft.com/office/drawing/2014/main" id="{3BE3D58C-DB90-44C3-B462-4CB485E4776B}"/>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13</a:t>
            </a:fld>
            <a:endParaRPr lang="en-US"/>
          </a:p>
        </p:txBody>
      </p:sp>
    </p:spTree>
    <p:extLst>
      <p:ext uri="{BB962C8B-B14F-4D97-AF65-F5344CB8AC3E}">
        <p14:creationId xmlns:p14="http://schemas.microsoft.com/office/powerpoint/2010/main" val="2449660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7"/>
                </p:tgtEl>
              </p:cMediaNode>
            </p:video>
            <p:seq concurrent="1" nextAc="seek">
              <p:cTn id="36" restart="whenNotActive" fill="hold" evtFilter="cancelBubble" nodeType="interactiveSeq">
                <p:stCondLst>
                  <p:cond evt="onClick" delay="0">
                    <p:tgtEl>
                      <p:spTgt spid="7"/>
                    </p:tgtEl>
                  </p:cond>
                </p:stCondLst>
                <p:endSync evt="end" delay="0">
                  <p:rtn val="all"/>
                </p:endSync>
                <p:childTnLst>
                  <p:par>
                    <p:cTn id="37" fill="hold">
                      <p:stCondLst>
                        <p:cond delay="0"/>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1" fill="hold"/>
                                        <p:tgtEl>
                                          <p:spTgt spid="7"/>
                                        </p:tgtEl>
                                      </p:cBhvr>
                                    </p:cmd>
                                  </p:childTnLst>
                                </p:cTn>
                              </p:par>
                            </p:childTnLst>
                          </p:cTn>
                        </p:par>
                      </p:childTnLst>
                    </p:cTn>
                  </p:par>
                </p:childTnLst>
              </p:cTn>
              <p:nextCondLst>
                <p:cond evt="onClick" delay="0">
                  <p:tgtEl>
                    <p:spTgt spid="7"/>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9269-B221-417F-86C9-25156129517C}"/>
              </a:ext>
            </a:extLst>
          </p:cNvPr>
          <p:cNvSpPr>
            <a:spLocks noGrp="1"/>
          </p:cNvSpPr>
          <p:nvPr>
            <p:ph type="title"/>
          </p:nvPr>
        </p:nvSpPr>
        <p:spPr/>
        <p:txBody>
          <a:bodyPr>
            <a:normAutofit/>
          </a:bodyPr>
          <a:lstStyle/>
          <a:p>
            <a:r>
              <a:rPr lang="en-CA" sz="4000" dirty="0"/>
              <a:t>Spain is the:</a:t>
            </a:r>
          </a:p>
        </p:txBody>
      </p:sp>
      <p:sp>
        <p:nvSpPr>
          <p:cNvPr id="3" name="Text Placeholder 2">
            <a:extLst>
              <a:ext uri="{FF2B5EF4-FFF2-40B4-BE49-F238E27FC236}">
                <a16:creationId xmlns:a16="http://schemas.microsoft.com/office/drawing/2014/main" id="{9C64E471-FF96-46E6-A1E4-9748EEF88E78}"/>
              </a:ext>
            </a:extLst>
          </p:cNvPr>
          <p:cNvSpPr>
            <a:spLocks noGrp="1"/>
          </p:cNvSpPr>
          <p:nvPr>
            <p:ph type="body" idx="1"/>
          </p:nvPr>
        </p:nvSpPr>
        <p:spPr>
          <a:xfrm>
            <a:off x="5240967" y="5197996"/>
            <a:ext cx="2632498" cy="793750"/>
          </a:xfrm>
        </p:spPr>
        <p:txBody>
          <a:bodyPr>
            <a:normAutofit/>
          </a:bodyPr>
          <a:lstStyle/>
          <a:p>
            <a:r>
              <a:rPr lang="en-CA" sz="1200" dirty="0"/>
              <a:t>Quiz about geography</a:t>
            </a:r>
          </a:p>
        </p:txBody>
      </p:sp>
      <p:sp>
        <p:nvSpPr>
          <p:cNvPr id="4" name="Footer Placeholder 3">
            <a:extLst>
              <a:ext uri="{FF2B5EF4-FFF2-40B4-BE49-F238E27FC236}">
                <a16:creationId xmlns:a16="http://schemas.microsoft.com/office/drawing/2014/main" id="{3FA9F1E4-0C28-4A80-A6F1-B5D83B0A9463}"/>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1F156B5E-BB19-40F3-B41C-96AC5669600C}"/>
              </a:ext>
            </a:extLst>
          </p:cNvPr>
          <p:cNvSpPr>
            <a:spLocks noGrp="1"/>
          </p:cNvSpPr>
          <p:nvPr>
            <p:ph type="sldNum" sz="quarter" idx="12"/>
          </p:nvPr>
        </p:nvSpPr>
        <p:spPr/>
        <p:txBody>
          <a:bodyPr/>
          <a:lstStyle/>
          <a:p>
            <a:fld id="{0946259B-8396-46CD-AD42-FDEDA89DA278}" type="slidenum">
              <a:rPr lang="en-US" smtClean="0"/>
              <a:t>14</a:t>
            </a:fld>
            <a:endParaRPr lang="en-US"/>
          </a:p>
        </p:txBody>
      </p:sp>
      <p:sp>
        <p:nvSpPr>
          <p:cNvPr id="6" name="Text Placeholder 5">
            <a:extLst>
              <a:ext uri="{FF2B5EF4-FFF2-40B4-BE49-F238E27FC236}">
                <a16:creationId xmlns:a16="http://schemas.microsoft.com/office/drawing/2014/main" id="{4A9F9486-A857-4506-8559-01CAB124F2BD}"/>
              </a:ext>
            </a:extLst>
          </p:cNvPr>
          <p:cNvSpPr>
            <a:spLocks noGrp="1"/>
          </p:cNvSpPr>
          <p:nvPr>
            <p:ph type="body" sz="quarter" idx="13"/>
          </p:nvPr>
        </p:nvSpPr>
        <p:spPr/>
        <p:txBody>
          <a:bodyPr>
            <a:noAutofit/>
          </a:bodyPr>
          <a:lstStyle/>
          <a:p>
            <a:r>
              <a:rPr lang="en-CA" sz="5000" dirty="0"/>
              <a:t>Quiz</a:t>
            </a:r>
          </a:p>
        </p:txBody>
      </p:sp>
      <p:sp>
        <p:nvSpPr>
          <p:cNvPr id="7" name="Text Placeholder 6">
            <a:extLst>
              <a:ext uri="{FF2B5EF4-FFF2-40B4-BE49-F238E27FC236}">
                <a16:creationId xmlns:a16="http://schemas.microsoft.com/office/drawing/2014/main" id="{8074A16C-1AC1-4E2F-BF73-567773D6AB15}"/>
              </a:ext>
            </a:extLst>
          </p:cNvPr>
          <p:cNvSpPr>
            <a:spLocks noGrp="1"/>
          </p:cNvSpPr>
          <p:nvPr>
            <p:ph type="body" sz="quarter" idx="14"/>
          </p:nvPr>
        </p:nvSpPr>
        <p:spPr>
          <a:xfrm>
            <a:off x="1082292" y="2919242"/>
            <a:ext cx="4057599" cy="2162175"/>
          </a:xfrm>
        </p:spPr>
        <p:txBody>
          <a:bodyPr/>
          <a:lstStyle/>
          <a:p>
            <a:pPr marL="457200" indent="-457200">
              <a:buSzPct val="100000"/>
              <a:buFont typeface="+mj-lt"/>
              <a:buAutoNum type="arabicParenR"/>
            </a:pPr>
            <a:r>
              <a:rPr lang="en-CA" dirty="0"/>
              <a:t>2</a:t>
            </a:r>
            <a:r>
              <a:rPr lang="en-CA" baseline="30000" dirty="0"/>
              <a:t>nd</a:t>
            </a:r>
            <a:r>
              <a:rPr lang="en-CA" dirty="0"/>
              <a:t> Largest Country in Europe</a:t>
            </a:r>
          </a:p>
          <a:p>
            <a:pPr marL="457200" indent="-457200">
              <a:buSzPct val="100000"/>
              <a:buFont typeface="+mj-lt"/>
              <a:buAutoNum type="arabicParenR"/>
            </a:pPr>
            <a:r>
              <a:rPr lang="en-CA" dirty="0"/>
              <a:t>3</a:t>
            </a:r>
            <a:r>
              <a:rPr lang="en-CA" baseline="30000" dirty="0"/>
              <a:t>rd</a:t>
            </a:r>
            <a:r>
              <a:rPr lang="en-CA" dirty="0"/>
              <a:t> Largest Country in Europe</a:t>
            </a:r>
          </a:p>
          <a:p>
            <a:pPr marL="457200" indent="-457200">
              <a:buSzPct val="100000"/>
              <a:buFont typeface="+mj-lt"/>
              <a:buAutoNum type="arabicParenR"/>
            </a:pPr>
            <a:r>
              <a:rPr lang="en-CA" dirty="0"/>
              <a:t>5</a:t>
            </a:r>
            <a:r>
              <a:rPr lang="en-CA" baseline="30000" dirty="0"/>
              <a:t>th</a:t>
            </a:r>
            <a:r>
              <a:rPr lang="en-CA" dirty="0"/>
              <a:t> Largest Country in Europe</a:t>
            </a:r>
          </a:p>
          <a:p>
            <a:pPr marL="457200" indent="-457200">
              <a:buSzPct val="100000"/>
              <a:buFont typeface="+mj-lt"/>
              <a:buAutoNum type="arabicParenR"/>
            </a:pPr>
            <a:r>
              <a:rPr lang="en-CA" dirty="0"/>
              <a:t>4</a:t>
            </a:r>
            <a:r>
              <a:rPr lang="en-CA" baseline="30000" dirty="0"/>
              <a:t>th</a:t>
            </a:r>
            <a:r>
              <a:rPr lang="en-CA" dirty="0"/>
              <a:t> Largest Country in Europe</a:t>
            </a:r>
          </a:p>
          <a:p>
            <a:pPr marL="457200" indent="-457200">
              <a:buSzPct val="100000"/>
              <a:buFont typeface="+mj-lt"/>
              <a:buAutoNum type="arabicParenR"/>
            </a:pPr>
            <a:endParaRPr lang="en-CA" dirty="0"/>
          </a:p>
        </p:txBody>
      </p:sp>
    </p:spTree>
    <p:custDataLst>
      <p:tags r:id="rId1"/>
    </p:custDataLst>
    <p:extLst>
      <p:ext uri="{BB962C8B-B14F-4D97-AF65-F5344CB8AC3E}">
        <p14:creationId xmlns:p14="http://schemas.microsoft.com/office/powerpoint/2010/main" val="329389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CB53-7001-4F8B-8278-DCADC80106BA}"/>
              </a:ext>
            </a:extLst>
          </p:cNvPr>
          <p:cNvSpPr>
            <a:spLocks noGrp="1"/>
          </p:cNvSpPr>
          <p:nvPr>
            <p:ph type="title"/>
          </p:nvPr>
        </p:nvSpPr>
        <p:spPr/>
        <p:txBody>
          <a:bodyPr>
            <a:normAutofit/>
          </a:bodyPr>
          <a:lstStyle/>
          <a:p>
            <a:r>
              <a:rPr lang="en-CA" sz="5000" dirty="0"/>
              <a:t>Answer: Question 1</a:t>
            </a:r>
          </a:p>
        </p:txBody>
      </p:sp>
      <p:sp>
        <p:nvSpPr>
          <p:cNvPr id="3" name="Footer Placeholder 2">
            <a:extLst>
              <a:ext uri="{FF2B5EF4-FFF2-40B4-BE49-F238E27FC236}">
                <a16:creationId xmlns:a16="http://schemas.microsoft.com/office/drawing/2014/main" id="{396AF149-0391-4500-9C08-4BEF70F039D4}"/>
              </a:ext>
            </a:extLst>
          </p:cNvPr>
          <p:cNvSpPr>
            <a:spLocks noGrp="1"/>
          </p:cNvSpPr>
          <p:nvPr>
            <p:ph type="ftr" sz="quarter" idx="11"/>
          </p:nvPr>
        </p:nvSpPr>
        <p:spPr/>
        <p:txBody>
          <a:bodyPr/>
          <a:lstStyle/>
          <a:p>
            <a:r>
              <a:rPr lang="en-US" dirty="0"/>
              <a:t>Rohan Sethi (6469043)</a:t>
            </a:r>
          </a:p>
        </p:txBody>
      </p:sp>
      <p:sp>
        <p:nvSpPr>
          <p:cNvPr id="4" name="Slide Number Placeholder 3">
            <a:extLst>
              <a:ext uri="{FF2B5EF4-FFF2-40B4-BE49-F238E27FC236}">
                <a16:creationId xmlns:a16="http://schemas.microsoft.com/office/drawing/2014/main" id="{FD90D5E4-417F-43DD-955D-91A13C24124A}"/>
              </a:ext>
            </a:extLst>
          </p:cNvPr>
          <p:cNvSpPr>
            <a:spLocks noGrp="1"/>
          </p:cNvSpPr>
          <p:nvPr>
            <p:ph type="sldNum" sz="quarter" idx="12"/>
          </p:nvPr>
        </p:nvSpPr>
        <p:spPr/>
        <p:txBody>
          <a:bodyPr/>
          <a:lstStyle/>
          <a:p>
            <a:fld id="{0946259B-8396-46CD-AD42-FDEDA89DA278}" type="slidenum">
              <a:rPr lang="en-US" smtClean="0"/>
              <a:pPr/>
              <a:t>15</a:t>
            </a:fld>
            <a:endParaRPr lang="en-US" dirty="0"/>
          </a:p>
        </p:txBody>
      </p:sp>
      <p:sp>
        <p:nvSpPr>
          <p:cNvPr id="5" name="Text Placeholder 4">
            <a:extLst>
              <a:ext uri="{FF2B5EF4-FFF2-40B4-BE49-F238E27FC236}">
                <a16:creationId xmlns:a16="http://schemas.microsoft.com/office/drawing/2014/main" id="{EC1F5B2E-3C7E-4A7B-A7EF-CC2E2CEEC4BC}"/>
              </a:ext>
            </a:extLst>
          </p:cNvPr>
          <p:cNvSpPr>
            <a:spLocks noGrp="1"/>
          </p:cNvSpPr>
          <p:nvPr>
            <p:ph type="body" sz="quarter" idx="13"/>
          </p:nvPr>
        </p:nvSpPr>
        <p:spPr>
          <a:xfrm>
            <a:off x="1147763" y="2576513"/>
            <a:ext cx="9010650" cy="852487"/>
          </a:xfrm>
        </p:spPr>
        <p:txBody>
          <a:bodyPr>
            <a:normAutofit/>
          </a:bodyPr>
          <a:lstStyle/>
          <a:p>
            <a:r>
              <a:rPr lang="en-CA" sz="3500" dirty="0"/>
              <a:t>Spain is the 4</a:t>
            </a:r>
            <a:r>
              <a:rPr lang="en-CA" sz="3500" baseline="30000" dirty="0"/>
              <a:t>th</a:t>
            </a:r>
            <a:r>
              <a:rPr lang="en-CA" sz="3500" dirty="0"/>
              <a:t> Largest Country in Europe</a:t>
            </a:r>
          </a:p>
        </p:txBody>
      </p:sp>
    </p:spTree>
    <p:extLst>
      <p:ext uri="{BB962C8B-B14F-4D97-AF65-F5344CB8AC3E}">
        <p14:creationId xmlns:p14="http://schemas.microsoft.com/office/powerpoint/2010/main" val="29596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9269-B221-417F-86C9-25156129517C}"/>
              </a:ext>
            </a:extLst>
          </p:cNvPr>
          <p:cNvSpPr>
            <a:spLocks noGrp="1"/>
          </p:cNvSpPr>
          <p:nvPr>
            <p:ph type="title"/>
          </p:nvPr>
        </p:nvSpPr>
        <p:spPr/>
        <p:txBody>
          <a:bodyPr>
            <a:normAutofit/>
          </a:bodyPr>
          <a:lstStyle/>
          <a:p>
            <a:r>
              <a:rPr lang="en-CA" sz="4000" dirty="0"/>
              <a:t>Spain discovered the New World:</a:t>
            </a:r>
          </a:p>
        </p:txBody>
      </p:sp>
      <p:sp>
        <p:nvSpPr>
          <p:cNvPr id="3" name="Text Placeholder 2">
            <a:extLst>
              <a:ext uri="{FF2B5EF4-FFF2-40B4-BE49-F238E27FC236}">
                <a16:creationId xmlns:a16="http://schemas.microsoft.com/office/drawing/2014/main" id="{9C64E471-FF96-46E6-A1E4-9748EEF88E78}"/>
              </a:ext>
            </a:extLst>
          </p:cNvPr>
          <p:cNvSpPr>
            <a:spLocks noGrp="1"/>
          </p:cNvSpPr>
          <p:nvPr>
            <p:ph type="body" idx="1"/>
          </p:nvPr>
        </p:nvSpPr>
        <p:spPr>
          <a:xfrm>
            <a:off x="5240967" y="5197996"/>
            <a:ext cx="2449618" cy="793750"/>
          </a:xfrm>
        </p:spPr>
        <p:txBody>
          <a:bodyPr>
            <a:normAutofit/>
          </a:bodyPr>
          <a:lstStyle/>
          <a:p>
            <a:r>
              <a:rPr lang="en-CA" sz="1200" dirty="0"/>
              <a:t>Quiz about history</a:t>
            </a:r>
          </a:p>
        </p:txBody>
      </p:sp>
      <p:sp>
        <p:nvSpPr>
          <p:cNvPr id="4" name="Footer Placeholder 3">
            <a:extLst>
              <a:ext uri="{FF2B5EF4-FFF2-40B4-BE49-F238E27FC236}">
                <a16:creationId xmlns:a16="http://schemas.microsoft.com/office/drawing/2014/main" id="{3FA9F1E4-0C28-4A80-A6F1-B5D83B0A9463}"/>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1F156B5E-BB19-40F3-B41C-96AC5669600C}"/>
              </a:ext>
            </a:extLst>
          </p:cNvPr>
          <p:cNvSpPr>
            <a:spLocks noGrp="1"/>
          </p:cNvSpPr>
          <p:nvPr>
            <p:ph type="sldNum" sz="quarter" idx="12"/>
          </p:nvPr>
        </p:nvSpPr>
        <p:spPr/>
        <p:txBody>
          <a:bodyPr/>
          <a:lstStyle/>
          <a:p>
            <a:fld id="{0946259B-8396-46CD-AD42-FDEDA89DA278}" type="slidenum">
              <a:rPr lang="en-US" smtClean="0"/>
              <a:t>16</a:t>
            </a:fld>
            <a:endParaRPr lang="en-US"/>
          </a:p>
        </p:txBody>
      </p:sp>
      <p:sp>
        <p:nvSpPr>
          <p:cNvPr id="6" name="Text Placeholder 5">
            <a:extLst>
              <a:ext uri="{FF2B5EF4-FFF2-40B4-BE49-F238E27FC236}">
                <a16:creationId xmlns:a16="http://schemas.microsoft.com/office/drawing/2014/main" id="{4A9F9486-A857-4506-8559-01CAB124F2BD}"/>
              </a:ext>
            </a:extLst>
          </p:cNvPr>
          <p:cNvSpPr>
            <a:spLocks noGrp="1"/>
          </p:cNvSpPr>
          <p:nvPr>
            <p:ph type="body" sz="quarter" idx="13"/>
          </p:nvPr>
        </p:nvSpPr>
        <p:spPr/>
        <p:txBody>
          <a:bodyPr>
            <a:noAutofit/>
          </a:bodyPr>
          <a:lstStyle/>
          <a:p>
            <a:r>
              <a:rPr lang="en-CA" sz="5000" dirty="0"/>
              <a:t>Quiz</a:t>
            </a:r>
          </a:p>
        </p:txBody>
      </p:sp>
      <p:sp>
        <p:nvSpPr>
          <p:cNvPr id="7" name="Text Placeholder 6">
            <a:extLst>
              <a:ext uri="{FF2B5EF4-FFF2-40B4-BE49-F238E27FC236}">
                <a16:creationId xmlns:a16="http://schemas.microsoft.com/office/drawing/2014/main" id="{8074A16C-1AC1-4E2F-BF73-567773D6AB15}"/>
              </a:ext>
            </a:extLst>
          </p:cNvPr>
          <p:cNvSpPr>
            <a:spLocks noGrp="1"/>
          </p:cNvSpPr>
          <p:nvPr>
            <p:ph type="body" sz="quarter" idx="14"/>
          </p:nvPr>
        </p:nvSpPr>
        <p:spPr>
          <a:xfrm>
            <a:off x="1082292" y="2919242"/>
            <a:ext cx="4057599" cy="2162175"/>
          </a:xfrm>
        </p:spPr>
        <p:txBody>
          <a:bodyPr/>
          <a:lstStyle/>
          <a:p>
            <a:pPr marL="457200" indent="-457200">
              <a:buSzPct val="100000"/>
              <a:buFont typeface="+mj-lt"/>
              <a:buAutoNum type="arabicParenR"/>
            </a:pPr>
            <a:r>
              <a:rPr lang="en-CA" dirty="0"/>
              <a:t>True </a:t>
            </a:r>
          </a:p>
          <a:p>
            <a:pPr marL="457200" indent="-457200">
              <a:buSzPct val="100000"/>
              <a:buFont typeface="+mj-lt"/>
              <a:buAutoNum type="arabicParenR"/>
            </a:pPr>
            <a:r>
              <a:rPr lang="en-CA" dirty="0"/>
              <a:t>False</a:t>
            </a:r>
          </a:p>
          <a:p>
            <a:pPr marL="457200" indent="-457200">
              <a:buSzPct val="100000"/>
              <a:buFont typeface="+mj-lt"/>
              <a:buAutoNum type="arabicParenR"/>
            </a:pPr>
            <a:endParaRPr lang="en-CA" dirty="0"/>
          </a:p>
        </p:txBody>
      </p:sp>
    </p:spTree>
    <p:extLst>
      <p:ext uri="{BB962C8B-B14F-4D97-AF65-F5344CB8AC3E}">
        <p14:creationId xmlns:p14="http://schemas.microsoft.com/office/powerpoint/2010/main" val="288962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F3F9-BC01-496F-AAC8-03580CE0C3CA}"/>
              </a:ext>
            </a:extLst>
          </p:cNvPr>
          <p:cNvSpPr>
            <a:spLocks noGrp="1"/>
          </p:cNvSpPr>
          <p:nvPr>
            <p:ph type="title"/>
          </p:nvPr>
        </p:nvSpPr>
        <p:spPr/>
        <p:txBody>
          <a:bodyPr>
            <a:normAutofit/>
          </a:bodyPr>
          <a:lstStyle/>
          <a:p>
            <a:r>
              <a:rPr lang="en-CA" sz="5000" dirty="0"/>
              <a:t>Answer: Question 2</a:t>
            </a:r>
          </a:p>
        </p:txBody>
      </p:sp>
      <p:sp>
        <p:nvSpPr>
          <p:cNvPr id="3" name="Footer Placeholder 2">
            <a:extLst>
              <a:ext uri="{FF2B5EF4-FFF2-40B4-BE49-F238E27FC236}">
                <a16:creationId xmlns:a16="http://schemas.microsoft.com/office/drawing/2014/main" id="{E040D3BD-794F-46B8-BFEB-BBDAB3D3E853}"/>
              </a:ext>
            </a:extLst>
          </p:cNvPr>
          <p:cNvSpPr>
            <a:spLocks noGrp="1"/>
          </p:cNvSpPr>
          <p:nvPr>
            <p:ph type="ftr" sz="quarter" idx="11"/>
          </p:nvPr>
        </p:nvSpPr>
        <p:spPr/>
        <p:txBody>
          <a:bodyPr/>
          <a:lstStyle/>
          <a:p>
            <a:r>
              <a:rPr lang="en-US"/>
              <a:t>Rohan Sethi (6469043)</a:t>
            </a:r>
            <a:endParaRPr lang="en-US" dirty="0"/>
          </a:p>
        </p:txBody>
      </p:sp>
      <p:sp>
        <p:nvSpPr>
          <p:cNvPr id="4" name="Slide Number Placeholder 3">
            <a:extLst>
              <a:ext uri="{FF2B5EF4-FFF2-40B4-BE49-F238E27FC236}">
                <a16:creationId xmlns:a16="http://schemas.microsoft.com/office/drawing/2014/main" id="{EAFBE97E-48B7-4743-9BD5-4EAE68340868}"/>
              </a:ext>
            </a:extLst>
          </p:cNvPr>
          <p:cNvSpPr>
            <a:spLocks noGrp="1"/>
          </p:cNvSpPr>
          <p:nvPr>
            <p:ph type="sldNum" sz="quarter" idx="12"/>
          </p:nvPr>
        </p:nvSpPr>
        <p:spPr/>
        <p:txBody>
          <a:bodyPr/>
          <a:lstStyle/>
          <a:p>
            <a:fld id="{0946259B-8396-46CD-AD42-FDEDA89DA278}" type="slidenum">
              <a:rPr lang="en-US" smtClean="0"/>
              <a:pPr/>
              <a:t>17</a:t>
            </a:fld>
            <a:endParaRPr lang="en-US" dirty="0"/>
          </a:p>
        </p:txBody>
      </p:sp>
      <p:sp>
        <p:nvSpPr>
          <p:cNvPr id="5" name="Text Placeholder 4">
            <a:extLst>
              <a:ext uri="{FF2B5EF4-FFF2-40B4-BE49-F238E27FC236}">
                <a16:creationId xmlns:a16="http://schemas.microsoft.com/office/drawing/2014/main" id="{8A8D50A5-88E4-4FF2-978D-53CAAAFAED63}"/>
              </a:ext>
            </a:extLst>
          </p:cNvPr>
          <p:cNvSpPr>
            <a:spLocks noGrp="1"/>
          </p:cNvSpPr>
          <p:nvPr>
            <p:ph type="body" sz="quarter" idx="13"/>
          </p:nvPr>
        </p:nvSpPr>
        <p:spPr>
          <a:xfrm>
            <a:off x="1147763" y="2576514"/>
            <a:ext cx="9555530" cy="698702"/>
          </a:xfrm>
        </p:spPr>
        <p:txBody>
          <a:bodyPr>
            <a:noAutofit/>
          </a:bodyPr>
          <a:lstStyle/>
          <a:p>
            <a:r>
              <a:rPr lang="en-CA" sz="3500" dirty="0"/>
              <a:t>False.</a:t>
            </a:r>
          </a:p>
          <a:p>
            <a:r>
              <a:rPr lang="en-CA" sz="3500" dirty="0"/>
              <a:t> Spain FUNDED Columbus’s exploration of the New World</a:t>
            </a:r>
          </a:p>
        </p:txBody>
      </p:sp>
    </p:spTree>
    <p:extLst>
      <p:ext uri="{BB962C8B-B14F-4D97-AF65-F5344CB8AC3E}">
        <p14:creationId xmlns:p14="http://schemas.microsoft.com/office/powerpoint/2010/main" val="7070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9269-B221-417F-86C9-25156129517C}"/>
              </a:ext>
            </a:extLst>
          </p:cNvPr>
          <p:cNvSpPr>
            <a:spLocks noGrp="1"/>
          </p:cNvSpPr>
          <p:nvPr>
            <p:ph type="title"/>
          </p:nvPr>
        </p:nvSpPr>
        <p:spPr/>
        <p:txBody>
          <a:bodyPr>
            <a:normAutofit/>
          </a:bodyPr>
          <a:lstStyle/>
          <a:p>
            <a:r>
              <a:rPr lang="en-CA" sz="4000" dirty="0"/>
              <a:t>Spain has the:</a:t>
            </a:r>
          </a:p>
        </p:txBody>
      </p:sp>
      <p:sp>
        <p:nvSpPr>
          <p:cNvPr id="3" name="Text Placeholder 2">
            <a:extLst>
              <a:ext uri="{FF2B5EF4-FFF2-40B4-BE49-F238E27FC236}">
                <a16:creationId xmlns:a16="http://schemas.microsoft.com/office/drawing/2014/main" id="{9C64E471-FF96-46E6-A1E4-9748EEF88E78}"/>
              </a:ext>
            </a:extLst>
          </p:cNvPr>
          <p:cNvSpPr>
            <a:spLocks noGrp="1"/>
          </p:cNvSpPr>
          <p:nvPr>
            <p:ph type="body" idx="1"/>
          </p:nvPr>
        </p:nvSpPr>
        <p:spPr>
          <a:xfrm>
            <a:off x="5240967" y="5197996"/>
            <a:ext cx="3344768" cy="793750"/>
          </a:xfrm>
        </p:spPr>
        <p:txBody>
          <a:bodyPr>
            <a:normAutofit/>
          </a:bodyPr>
          <a:lstStyle/>
          <a:p>
            <a:r>
              <a:rPr lang="en-CA" sz="1200" dirty="0"/>
              <a:t>Quiz about economy</a:t>
            </a:r>
          </a:p>
        </p:txBody>
      </p:sp>
      <p:sp>
        <p:nvSpPr>
          <p:cNvPr id="4" name="Footer Placeholder 3">
            <a:extLst>
              <a:ext uri="{FF2B5EF4-FFF2-40B4-BE49-F238E27FC236}">
                <a16:creationId xmlns:a16="http://schemas.microsoft.com/office/drawing/2014/main" id="{3FA9F1E4-0C28-4A80-A6F1-B5D83B0A9463}"/>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1F156B5E-BB19-40F3-B41C-96AC5669600C}"/>
              </a:ext>
            </a:extLst>
          </p:cNvPr>
          <p:cNvSpPr>
            <a:spLocks noGrp="1"/>
          </p:cNvSpPr>
          <p:nvPr>
            <p:ph type="sldNum" sz="quarter" idx="12"/>
          </p:nvPr>
        </p:nvSpPr>
        <p:spPr/>
        <p:txBody>
          <a:bodyPr/>
          <a:lstStyle/>
          <a:p>
            <a:fld id="{0946259B-8396-46CD-AD42-FDEDA89DA278}" type="slidenum">
              <a:rPr lang="en-US" smtClean="0"/>
              <a:t>18</a:t>
            </a:fld>
            <a:endParaRPr lang="en-US"/>
          </a:p>
        </p:txBody>
      </p:sp>
      <p:sp>
        <p:nvSpPr>
          <p:cNvPr id="6" name="Text Placeholder 5">
            <a:extLst>
              <a:ext uri="{FF2B5EF4-FFF2-40B4-BE49-F238E27FC236}">
                <a16:creationId xmlns:a16="http://schemas.microsoft.com/office/drawing/2014/main" id="{4A9F9486-A857-4506-8559-01CAB124F2BD}"/>
              </a:ext>
            </a:extLst>
          </p:cNvPr>
          <p:cNvSpPr>
            <a:spLocks noGrp="1"/>
          </p:cNvSpPr>
          <p:nvPr>
            <p:ph type="body" sz="quarter" idx="13"/>
          </p:nvPr>
        </p:nvSpPr>
        <p:spPr/>
        <p:txBody>
          <a:bodyPr>
            <a:noAutofit/>
          </a:bodyPr>
          <a:lstStyle/>
          <a:p>
            <a:r>
              <a:rPr lang="en-CA" sz="5000" dirty="0"/>
              <a:t>Quiz</a:t>
            </a:r>
          </a:p>
        </p:txBody>
      </p:sp>
      <p:sp>
        <p:nvSpPr>
          <p:cNvPr id="7" name="Text Placeholder 6">
            <a:extLst>
              <a:ext uri="{FF2B5EF4-FFF2-40B4-BE49-F238E27FC236}">
                <a16:creationId xmlns:a16="http://schemas.microsoft.com/office/drawing/2014/main" id="{8074A16C-1AC1-4E2F-BF73-567773D6AB15}"/>
              </a:ext>
            </a:extLst>
          </p:cNvPr>
          <p:cNvSpPr>
            <a:spLocks noGrp="1"/>
          </p:cNvSpPr>
          <p:nvPr>
            <p:ph type="body" sz="quarter" idx="14"/>
          </p:nvPr>
        </p:nvSpPr>
        <p:spPr>
          <a:xfrm>
            <a:off x="1082292" y="2919242"/>
            <a:ext cx="4355982" cy="2162175"/>
          </a:xfrm>
        </p:spPr>
        <p:txBody>
          <a:bodyPr>
            <a:normAutofit fontScale="92500"/>
          </a:bodyPr>
          <a:lstStyle/>
          <a:p>
            <a:pPr marL="457200" indent="-457200">
              <a:buSzPct val="100000"/>
              <a:buFont typeface="+mj-lt"/>
              <a:buAutoNum type="arabicParenR"/>
            </a:pPr>
            <a:r>
              <a:rPr lang="en-CA" sz="2200" dirty="0"/>
              <a:t>4</a:t>
            </a:r>
            <a:r>
              <a:rPr lang="en-CA" sz="2200" baseline="30000" dirty="0"/>
              <a:t>th</a:t>
            </a:r>
            <a:r>
              <a:rPr lang="en-CA" sz="2200" dirty="0"/>
              <a:t> Biggest Economy in the World</a:t>
            </a:r>
          </a:p>
          <a:p>
            <a:pPr marL="457200" indent="-457200">
              <a:buSzPct val="100000"/>
              <a:buFont typeface="+mj-lt"/>
              <a:buAutoNum type="arabicParenR"/>
            </a:pPr>
            <a:r>
              <a:rPr lang="en-CA" sz="2200" dirty="0"/>
              <a:t>11</a:t>
            </a:r>
            <a:r>
              <a:rPr lang="en-CA" sz="2200" baseline="30000" dirty="0"/>
              <a:t>th</a:t>
            </a:r>
            <a:r>
              <a:rPr lang="en-CA" sz="2200" dirty="0"/>
              <a:t> Biggest Economy in the World</a:t>
            </a:r>
          </a:p>
          <a:p>
            <a:pPr marL="457200" indent="-457200">
              <a:buSzPct val="100000"/>
              <a:buFont typeface="+mj-lt"/>
              <a:buAutoNum type="arabicParenR"/>
            </a:pPr>
            <a:r>
              <a:rPr lang="en-CA" sz="2200" dirty="0"/>
              <a:t>9</a:t>
            </a:r>
            <a:r>
              <a:rPr lang="en-CA" sz="2200" baseline="30000" dirty="0"/>
              <a:t>th</a:t>
            </a:r>
            <a:r>
              <a:rPr lang="en-CA" sz="2200" dirty="0"/>
              <a:t> Biggest Economy in the World</a:t>
            </a:r>
          </a:p>
          <a:p>
            <a:pPr marL="457200" indent="-457200">
              <a:buSzPct val="100000"/>
              <a:buFont typeface="+mj-lt"/>
              <a:buAutoNum type="arabicParenR"/>
            </a:pPr>
            <a:r>
              <a:rPr lang="en-CA" sz="2200" dirty="0"/>
              <a:t>14</a:t>
            </a:r>
            <a:r>
              <a:rPr lang="en-CA" sz="2200" baseline="30000" dirty="0"/>
              <a:t>th</a:t>
            </a:r>
            <a:r>
              <a:rPr lang="en-CA" sz="2200" dirty="0"/>
              <a:t> Biggest Economy in the World</a:t>
            </a:r>
          </a:p>
          <a:p>
            <a:pPr marL="457200" indent="-457200">
              <a:buSzPct val="100000"/>
              <a:buFont typeface="+mj-lt"/>
              <a:buAutoNum type="arabicParenR"/>
            </a:pPr>
            <a:endParaRPr lang="en-CA" dirty="0"/>
          </a:p>
        </p:txBody>
      </p:sp>
    </p:spTree>
    <p:extLst>
      <p:ext uri="{BB962C8B-B14F-4D97-AF65-F5344CB8AC3E}">
        <p14:creationId xmlns:p14="http://schemas.microsoft.com/office/powerpoint/2010/main" val="326482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E048-AA1B-4931-806F-B95CA447D77B}"/>
              </a:ext>
            </a:extLst>
          </p:cNvPr>
          <p:cNvSpPr>
            <a:spLocks noGrp="1"/>
          </p:cNvSpPr>
          <p:nvPr>
            <p:ph type="title"/>
          </p:nvPr>
        </p:nvSpPr>
        <p:spPr/>
        <p:txBody>
          <a:bodyPr>
            <a:normAutofit/>
          </a:bodyPr>
          <a:lstStyle/>
          <a:p>
            <a:r>
              <a:rPr lang="en-CA" sz="5000" dirty="0"/>
              <a:t>Answer: Question 3</a:t>
            </a:r>
          </a:p>
        </p:txBody>
      </p:sp>
      <p:sp>
        <p:nvSpPr>
          <p:cNvPr id="3" name="Footer Placeholder 2">
            <a:extLst>
              <a:ext uri="{FF2B5EF4-FFF2-40B4-BE49-F238E27FC236}">
                <a16:creationId xmlns:a16="http://schemas.microsoft.com/office/drawing/2014/main" id="{59705924-5A4B-4161-A9B9-FB2DFE691CE3}"/>
              </a:ext>
            </a:extLst>
          </p:cNvPr>
          <p:cNvSpPr>
            <a:spLocks noGrp="1"/>
          </p:cNvSpPr>
          <p:nvPr>
            <p:ph type="ftr" sz="quarter" idx="11"/>
          </p:nvPr>
        </p:nvSpPr>
        <p:spPr/>
        <p:txBody>
          <a:bodyPr/>
          <a:lstStyle/>
          <a:p>
            <a:r>
              <a:rPr lang="en-US"/>
              <a:t>Rohan Sethi (6469043)</a:t>
            </a:r>
            <a:endParaRPr lang="en-US" dirty="0"/>
          </a:p>
        </p:txBody>
      </p:sp>
      <p:sp>
        <p:nvSpPr>
          <p:cNvPr id="4" name="Slide Number Placeholder 3">
            <a:extLst>
              <a:ext uri="{FF2B5EF4-FFF2-40B4-BE49-F238E27FC236}">
                <a16:creationId xmlns:a16="http://schemas.microsoft.com/office/drawing/2014/main" id="{499F898F-4A65-4764-BF0F-355E510A9754}"/>
              </a:ext>
            </a:extLst>
          </p:cNvPr>
          <p:cNvSpPr>
            <a:spLocks noGrp="1"/>
          </p:cNvSpPr>
          <p:nvPr>
            <p:ph type="sldNum" sz="quarter" idx="12"/>
          </p:nvPr>
        </p:nvSpPr>
        <p:spPr/>
        <p:txBody>
          <a:bodyPr/>
          <a:lstStyle/>
          <a:p>
            <a:fld id="{0946259B-8396-46CD-AD42-FDEDA89DA278}" type="slidenum">
              <a:rPr lang="en-US" smtClean="0"/>
              <a:pPr/>
              <a:t>19</a:t>
            </a:fld>
            <a:endParaRPr lang="en-US" dirty="0"/>
          </a:p>
        </p:txBody>
      </p:sp>
      <p:sp>
        <p:nvSpPr>
          <p:cNvPr id="5" name="Text Placeholder 4">
            <a:extLst>
              <a:ext uri="{FF2B5EF4-FFF2-40B4-BE49-F238E27FC236}">
                <a16:creationId xmlns:a16="http://schemas.microsoft.com/office/drawing/2014/main" id="{E335688B-43AF-4681-910B-C3347D62A2DC}"/>
              </a:ext>
            </a:extLst>
          </p:cNvPr>
          <p:cNvSpPr>
            <a:spLocks noGrp="1"/>
          </p:cNvSpPr>
          <p:nvPr>
            <p:ph type="body" sz="quarter" idx="13"/>
          </p:nvPr>
        </p:nvSpPr>
        <p:spPr/>
        <p:txBody>
          <a:bodyPr>
            <a:noAutofit/>
          </a:bodyPr>
          <a:lstStyle/>
          <a:p>
            <a:r>
              <a:rPr lang="en-CA" sz="3500" dirty="0"/>
              <a:t>Spain has the 14</a:t>
            </a:r>
            <a:r>
              <a:rPr lang="en-CA" sz="3500" baseline="30000" dirty="0"/>
              <a:t>th</a:t>
            </a:r>
            <a:r>
              <a:rPr lang="en-CA" sz="3500" dirty="0"/>
              <a:t> Largest Economy worldwide</a:t>
            </a:r>
          </a:p>
        </p:txBody>
      </p:sp>
    </p:spTree>
    <p:extLst>
      <p:ext uri="{BB962C8B-B14F-4D97-AF65-F5344CB8AC3E}">
        <p14:creationId xmlns:p14="http://schemas.microsoft.com/office/powerpoint/2010/main" val="19370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1">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3">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B74C94-6E56-4FBE-915B-C17505A100AF}"/>
              </a:ext>
            </a:extLst>
          </p:cNvPr>
          <p:cNvSpPr>
            <a:spLocks noGrp="1"/>
          </p:cNvSpPr>
          <p:nvPr>
            <p:ph type="title"/>
          </p:nvPr>
        </p:nvSpPr>
        <p:spPr>
          <a:xfrm>
            <a:off x="1533525" y="1821657"/>
            <a:ext cx="3028950" cy="3200400"/>
          </a:xfrm>
        </p:spPr>
        <p:txBody>
          <a:bodyPr>
            <a:normAutofit/>
          </a:bodyPr>
          <a:lstStyle/>
          <a:p>
            <a:pPr algn="ctr"/>
            <a:r>
              <a:rPr lang="en-CA"/>
              <a:t>Geography</a:t>
            </a:r>
          </a:p>
        </p:txBody>
      </p:sp>
      <p:sp>
        <p:nvSpPr>
          <p:cNvPr id="4" name="Footer Placeholder 3">
            <a:extLst>
              <a:ext uri="{FF2B5EF4-FFF2-40B4-BE49-F238E27FC236}">
                <a16:creationId xmlns:a16="http://schemas.microsoft.com/office/drawing/2014/main" id="{6D5BDD4D-0A0F-435B-8F83-853BD406BC5F}"/>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34C29BF8-9A6C-49F2-B073-25A9F216F3D5}"/>
              </a:ext>
            </a:extLst>
          </p:cNvPr>
          <p:cNvSpPr>
            <a:spLocks noGrp="1"/>
          </p:cNvSpPr>
          <p:nvPr>
            <p:ph idx="1"/>
          </p:nvPr>
        </p:nvSpPr>
        <p:spPr>
          <a:xfrm>
            <a:off x="6095999" y="876300"/>
            <a:ext cx="5143501" cy="5029201"/>
          </a:xfrm>
        </p:spPr>
        <p:txBody>
          <a:bodyPr anchor="ctr">
            <a:normAutofit/>
          </a:bodyPr>
          <a:lstStyle/>
          <a:p>
            <a:r>
              <a:rPr lang="en-CA" dirty="0"/>
              <a:t>In the extreme southwestern tip of Europe</a:t>
            </a:r>
          </a:p>
          <a:p>
            <a:r>
              <a:rPr lang="en-CA" dirty="0"/>
              <a:t>Spain is the 4</a:t>
            </a:r>
            <a:r>
              <a:rPr lang="en-CA" baseline="30000" dirty="0"/>
              <a:t>th</a:t>
            </a:r>
            <a:r>
              <a:rPr lang="en-CA" dirty="0"/>
              <a:t> largest country in Europe</a:t>
            </a:r>
          </a:p>
          <a:p>
            <a:r>
              <a:rPr lang="en-CA" dirty="0"/>
              <a:t>Among the 50 largest countries in the world</a:t>
            </a:r>
          </a:p>
          <a:p>
            <a:r>
              <a:rPr lang="en-CA" dirty="0"/>
              <a:t>Spain is located in the Mediterranean region</a:t>
            </a:r>
          </a:p>
          <a:p>
            <a:r>
              <a:rPr lang="en-CA" dirty="0"/>
              <a:t>Lends to hot dry summers and cool winters</a:t>
            </a:r>
          </a:p>
          <a:p>
            <a:endParaRPr lang="en-CA" u="sng" dirty="0"/>
          </a:p>
          <a:p>
            <a:endParaRPr lang="en-CA" dirty="0"/>
          </a:p>
        </p:txBody>
      </p:sp>
      <p:sp>
        <p:nvSpPr>
          <p:cNvPr id="5" name="Slide Number Placeholder 4">
            <a:extLst>
              <a:ext uri="{FF2B5EF4-FFF2-40B4-BE49-F238E27FC236}">
                <a16:creationId xmlns:a16="http://schemas.microsoft.com/office/drawing/2014/main" id="{108A3A10-D88E-43D8-9572-D732CE0B9DE1}"/>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2</a:t>
            </a:fld>
            <a:endParaRPr lang="en-US"/>
          </a:p>
        </p:txBody>
      </p:sp>
    </p:spTree>
    <p:extLst>
      <p:ext uri="{BB962C8B-B14F-4D97-AF65-F5344CB8AC3E}">
        <p14:creationId xmlns:p14="http://schemas.microsoft.com/office/powerpoint/2010/main" val="177914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4846-A80E-4493-A2CD-B63C263E0DC9}"/>
              </a:ext>
            </a:extLst>
          </p:cNvPr>
          <p:cNvSpPr>
            <a:spLocks noGrp="1"/>
          </p:cNvSpPr>
          <p:nvPr>
            <p:ph type="title"/>
          </p:nvPr>
        </p:nvSpPr>
        <p:spPr/>
        <p:txBody>
          <a:bodyPr>
            <a:noAutofit/>
          </a:bodyPr>
          <a:lstStyle/>
          <a:p>
            <a:r>
              <a:rPr lang="en-CA" sz="4000" dirty="0"/>
              <a:t>The Following are Spanish EXCEPT:</a:t>
            </a:r>
          </a:p>
        </p:txBody>
      </p:sp>
      <p:sp>
        <p:nvSpPr>
          <p:cNvPr id="3" name="Text Placeholder 2">
            <a:extLst>
              <a:ext uri="{FF2B5EF4-FFF2-40B4-BE49-F238E27FC236}">
                <a16:creationId xmlns:a16="http://schemas.microsoft.com/office/drawing/2014/main" id="{391477BB-4B16-417C-A678-5E727332830E}"/>
              </a:ext>
            </a:extLst>
          </p:cNvPr>
          <p:cNvSpPr>
            <a:spLocks noGrp="1"/>
          </p:cNvSpPr>
          <p:nvPr>
            <p:ph type="body" idx="1"/>
          </p:nvPr>
        </p:nvSpPr>
        <p:spPr>
          <a:xfrm>
            <a:off x="5240966" y="5197996"/>
            <a:ext cx="3460272" cy="793750"/>
          </a:xfrm>
        </p:spPr>
        <p:txBody>
          <a:bodyPr>
            <a:normAutofit/>
          </a:bodyPr>
          <a:lstStyle/>
          <a:p>
            <a:r>
              <a:rPr lang="en-CA" sz="1200" dirty="0"/>
              <a:t>Quiz about famous people</a:t>
            </a:r>
          </a:p>
        </p:txBody>
      </p:sp>
      <p:sp>
        <p:nvSpPr>
          <p:cNvPr id="4" name="Footer Placeholder 3">
            <a:extLst>
              <a:ext uri="{FF2B5EF4-FFF2-40B4-BE49-F238E27FC236}">
                <a16:creationId xmlns:a16="http://schemas.microsoft.com/office/drawing/2014/main" id="{CEA27622-763E-4787-AE4D-F5E4A23B87D0}"/>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0A30AF1E-E9F7-496C-BA39-2B9CCC848ECF}"/>
              </a:ext>
            </a:extLst>
          </p:cNvPr>
          <p:cNvSpPr>
            <a:spLocks noGrp="1"/>
          </p:cNvSpPr>
          <p:nvPr>
            <p:ph type="sldNum" sz="quarter" idx="12"/>
          </p:nvPr>
        </p:nvSpPr>
        <p:spPr/>
        <p:txBody>
          <a:bodyPr/>
          <a:lstStyle/>
          <a:p>
            <a:fld id="{0946259B-8396-46CD-AD42-FDEDA89DA278}" type="slidenum">
              <a:rPr lang="en-US" smtClean="0"/>
              <a:t>20</a:t>
            </a:fld>
            <a:endParaRPr lang="en-US"/>
          </a:p>
        </p:txBody>
      </p:sp>
      <p:sp>
        <p:nvSpPr>
          <p:cNvPr id="6" name="Text Placeholder 5">
            <a:extLst>
              <a:ext uri="{FF2B5EF4-FFF2-40B4-BE49-F238E27FC236}">
                <a16:creationId xmlns:a16="http://schemas.microsoft.com/office/drawing/2014/main" id="{E46B3889-1A80-4F8A-BDFA-0DFF84ED6144}"/>
              </a:ext>
            </a:extLst>
          </p:cNvPr>
          <p:cNvSpPr>
            <a:spLocks noGrp="1"/>
          </p:cNvSpPr>
          <p:nvPr>
            <p:ph type="body" sz="quarter" idx="13"/>
          </p:nvPr>
        </p:nvSpPr>
        <p:spPr/>
        <p:txBody>
          <a:bodyPr>
            <a:noAutofit/>
          </a:bodyPr>
          <a:lstStyle/>
          <a:p>
            <a:r>
              <a:rPr lang="en-CA" sz="5000" dirty="0"/>
              <a:t>Quiz</a:t>
            </a:r>
          </a:p>
        </p:txBody>
      </p:sp>
      <p:sp>
        <p:nvSpPr>
          <p:cNvPr id="7" name="Text Placeholder 6">
            <a:extLst>
              <a:ext uri="{FF2B5EF4-FFF2-40B4-BE49-F238E27FC236}">
                <a16:creationId xmlns:a16="http://schemas.microsoft.com/office/drawing/2014/main" id="{D625CFF1-EDCA-4E8A-A366-A6C9E25DAD9D}"/>
              </a:ext>
            </a:extLst>
          </p:cNvPr>
          <p:cNvSpPr>
            <a:spLocks noGrp="1"/>
          </p:cNvSpPr>
          <p:nvPr>
            <p:ph type="body" sz="quarter" idx="14"/>
          </p:nvPr>
        </p:nvSpPr>
        <p:spPr/>
        <p:txBody>
          <a:bodyPr/>
          <a:lstStyle/>
          <a:p>
            <a:pPr marL="457200" indent="-457200">
              <a:buSzPct val="100000"/>
              <a:buFont typeface="+mj-lt"/>
              <a:buAutoNum type="arabicParenR"/>
            </a:pPr>
            <a:r>
              <a:rPr lang="en-CA" dirty="0"/>
              <a:t>Pablo Picasso </a:t>
            </a:r>
          </a:p>
          <a:p>
            <a:pPr marL="457200" indent="-457200">
              <a:buSzPct val="100000"/>
              <a:buFont typeface="+mj-lt"/>
              <a:buAutoNum type="arabicParenR"/>
            </a:pPr>
            <a:r>
              <a:rPr lang="en-CA" dirty="0"/>
              <a:t>Guillermo Del Toro</a:t>
            </a:r>
          </a:p>
          <a:p>
            <a:pPr marL="457200" indent="-457200">
              <a:buSzPct val="100000"/>
              <a:buFont typeface="+mj-lt"/>
              <a:buAutoNum type="arabicParenR"/>
            </a:pPr>
            <a:r>
              <a:rPr lang="en-CA" dirty="0"/>
              <a:t>Salvador Dali</a:t>
            </a:r>
          </a:p>
          <a:p>
            <a:pPr marL="457200" indent="-457200">
              <a:buSzPct val="100000"/>
              <a:buFont typeface="+mj-lt"/>
              <a:buAutoNum type="arabicParenR"/>
            </a:pPr>
            <a:r>
              <a:rPr lang="en-CA" dirty="0"/>
              <a:t>Antoni Gaudi  </a:t>
            </a:r>
          </a:p>
        </p:txBody>
      </p:sp>
    </p:spTree>
    <p:extLst>
      <p:ext uri="{BB962C8B-B14F-4D97-AF65-F5344CB8AC3E}">
        <p14:creationId xmlns:p14="http://schemas.microsoft.com/office/powerpoint/2010/main" val="301411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5D02-6CD0-4792-8E3F-2E0CBB1392A7}"/>
              </a:ext>
            </a:extLst>
          </p:cNvPr>
          <p:cNvSpPr>
            <a:spLocks noGrp="1"/>
          </p:cNvSpPr>
          <p:nvPr>
            <p:ph type="title"/>
          </p:nvPr>
        </p:nvSpPr>
        <p:spPr/>
        <p:txBody>
          <a:bodyPr/>
          <a:lstStyle/>
          <a:p>
            <a:r>
              <a:rPr lang="en-CA" dirty="0"/>
              <a:t>Answer: Question 4</a:t>
            </a:r>
          </a:p>
        </p:txBody>
      </p:sp>
      <p:sp>
        <p:nvSpPr>
          <p:cNvPr id="3" name="Footer Placeholder 2">
            <a:extLst>
              <a:ext uri="{FF2B5EF4-FFF2-40B4-BE49-F238E27FC236}">
                <a16:creationId xmlns:a16="http://schemas.microsoft.com/office/drawing/2014/main" id="{CD236585-19D3-4D69-A39E-DC970286D3BC}"/>
              </a:ext>
            </a:extLst>
          </p:cNvPr>
          <p:cNvSpPr>
            <a:spLocks noGrp="1"/>
          </p:cNvSpPr>
          <p:nvPr>
            <p:ph type="ftr" sz="quarter" idx="11"/>
          </p:nvPr>
        </p:nvSpPr>
        <p:spPr/>
        <p:txBody>
          <a:bodyPr/>
          <a:lstStyle/>
          <a:p>
            <a:r>
              <a:rPr lang="en-US"/>
              <a:t>Rohan Sethi (6469043)</a:t>
            </a:r>
            <a:endParaRPr lang="en-US" dirty="0"/>
          </a:p>
        </p:txBody>
      </p:sp>
      <p:sp>
        <p:nvSpPr>
          <p:cNvPr id="4" name="Slide Number Placeholder 3">
            <a:extLst>
              <a:ext uri="{FF2B5EF4-FFF2-40B4-BE49-F238E27FC236}">
                <a16:creationId xmlns:a16="http://schemas.microsoft.com/office/drawing/2014/main" id="{638425D8-B5B6-4839-941F-7F24AD46C952}"/>
              </a:ext>
            </a:extLst>
          </p:cNvPr>
          <p:cNvSpPr>
            <a:spLocks noGrp="1"/>
          </p:cNvSpPr>
          <p:nvPr>
            <p:ph type="sldNum" sz="quarter" idx="12"/>
          </p:nvPr>
        </p:nvSpPr>
        <p:spPr/>
        <p:txBody>
          <a:bodyPr/>
          <a:lstStyle/>
          <a:p>
            <a:fld id="{0946259B-8396-46CD-AD42-FDEDA89DA278}" type="slidenum">
              <a:rPr lang="en-US" smtClean="0"/>
              <a:pPr/>
              <a:t>21</a:t>
            </a:fld>
            <a:endParaRPr lang="en-US" dirty="0"/>
          </a:p>
        </p:txBody>
      </p:sp>
      <p:sp>
        <p:nvSpPr>
          <p:cNvPr id="5" name="Text Placeholder 4">
            <a:extLst>
              <a:ext uri="{FF2B5EF4-FFF2-40B4-BE49-F238E27FC236}">
                <a16:creationId xmlns:a16="http://schemas.microsoft.com/office/drawing/2014/main" id="{9257D92F-7C28-44CF-9150-C347B9483113}"/>
              </a:ext>
            </a:extLst>
          </p:cNvPr>
          <p:cNvSpPr>
            <a:spLocks noGrp="1"/>
          </p:cNvSpPr>
          <p:nvPr>
            <p:ph type="body" sz="quarter" idx="13"/>
          </p:nvPr>
        </p:nvSpPr>
        <p:spPr>
          <a:xfrm>
            <a:off x="1157388" y="2023864"/>
            <a:ext cx="9010650" cy="698702"/>
          </a:xfrm>
        </p:spPr>
        <p:txBody>
          <a:bodyPr>
            <a:noAutofit/>
          </a:bodyPr>
          <a:lstStyle/>
          <a:p>
            <a:r>
              <a:rPr lang="en-CA" sz="3500" dirty="0"/>
              <a:t>Guillermo Del Toro is not Spanish. </a:t>
            </a:r>
          </a:p>
          <a:p>
            <a:r>
              <a:rPr lang="en-CA" sz="3500" dirty="0"/>
              <a:t>He is a Mexican Director responsible for films such as: </a:t>
            </a:r>
          </a:p>
          <a:p>
            <a:pPr lvl="1">
              <a:buSzPct val="100000"/>
              <a:buFont typeface="Arial" panose="020B0604020202020204" pitchFamily="34" charset="0"/>
              <a:buChar char="•"/>
            </a:pPr>
            <a:r>
              <a:rPr lang="en-CA" sz="3500" dirty="0"/>
              <a:t> Pans Labyrinth </a:t>
            </a:r>
          </a:p>
          <a:p>
            <a:pPr lvl="1">
              <a:buSzPct val="100000"/>
              <a:buFont typeface="Arial" panose="020B0604020202020204" pitchFamily="34" charset="0"/>
              <a:buChar char="•"/>
            </a:pPr>
            <a:r>
              <a:rPr lang="en-CA" sz="3500" dirty="0"/>
              <a:t> Pacific Rim </a:t>
            </a:r>
          </a:p>
          <a:p>
            <a:pPr lvl="1">
              <a:buSzPct val="100000"/>
              <a:buFont typeface="Arial" panose="020B0604020202020204" pitchFamily="34" charset="0"/>
              <a:buChar char="•"/>
            </a:pPr>
            <a:r>
              <a:rPr lang="en-CA" sz="3500" dirty="0"/>
              <a:t> </a:t>
            </a:r>
            <a:r>
              <a:rPr lang="en-CA" sz="3500" dirty="0" err="1"/>
              <a:t>Hellboy</a:t>
            </a:r>
            <a:endParaRPr lang="en-CA" sz="3500" dirty="0"/>
          </a:p>
        </p:txBody>
      </p:sp>
    </p:spTree>
    <p:extLst>
      <p:ext uri="{BB962C8B-B14F-4D97-AF65-F5344CB8AC3E}">
        <p14:creationId xmlns:p14="http://schemas.microsoft.com/office/powerpoint/2010/main" val="38101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D093-3048-4A03-A952-7D59EA79283D}"/>
              </a:ext>
            </a:extLst>
          </p:cNvPr>
          <p:cNvSpPr>
            <a:spLocks noGrp="1"/>
          </p:cNvSpPr>
          <p:nvPr>
            <p:ph type="title"/>
          </p:nvPr>
        </p:nvSpPr>
        <p:spPr/>
        <p:txBody>
          <a:bodyPr>
            <a:normAutofit fontScale="90000"/>
          </a:bodyPr>
          <a:lstStyle/>
          <a:p>
            <a:r>
              <a:rPr lang="en-CA" dirty="0" err="1"/>
              <a:t>Spains</a:t>
            </a:r>
            <a:r>
              <a:rPr lang="en-CA" dirty="0"/>
              <a:t> National Sport Is:</a:t>
            </a:r>
          </a:p>
        </p:txBody>
      </p:sp>
      <p:sp>
        <p:nvSpPr>
          <p:cNvPr id="3" name="Text Placeholder 2">
            <a:extLst>
              <a:ext uri="{FF2B5EF4-FFF2-40B4-BE49-F238E27FC236}">
                <a16:creationId xmlns:a16="http://schemas.microsoft.com/office/drawing/2014/main" id="{748CEE0E-C778-44C6-ADAB-C33C052D0167}"/>
              </a:ext>
            </a:extLst>
          </p:cNvPr>
          <p:cNvSpPr>
            <a:spLocks noGrp="1"/>
          </p:cNvSpPr>
          <p:nvPr>
            <p:ph type="body" idx="1"/>
          </p:nvPr>
        </p:nvSpPr>
        <p:spPr>
          <a:xfrm>
            <a:off x="5240966" y="5197996"/>
            <a:ext cx="4480550" cy="793750"/>
          </a:xfrm>
        </p:spPr>
        <p:txBody>
          <a:bodyPr>
            <a:normAutofit/>
          </a:bodyPr>
          <a:lstStyle/>
          <a:p>
            <a:r>
              <a:rPr lang="en-CA" sz="1200" dirty="0"/>
              <a:t>Quiz about demographics</a:t>
            </a:r>
          </a:p>
        </p:txBody>
      </p:sp>
      <p:sp>
        <p:nvSpPr>
          <p:cNvPr id="4" name="Footer Placeholder 3">
            <a:extLst>
              <a:ext uri="{FF2B5EF4-FFF2-40B4-BE49-F238E27FC236}">
                <a16:creationId xmlns:a16="http://schemas.microsoft.com/office/drawing/2014/main" id="{F7D15E27-833A-41AB-945F-DCB4E68526EF}"/>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B4DE2D1E-DA9F-4A30-A8E3-B45621386D7B}"/>
              </a:ext>
            </a:extLst>
          </p:cNvPr>
          <p:cNvSpPr>
            <a:spLocks noGrp="1"/>
          </p:cNvSpPr>
          <p:nvPr>
            <p:ph type="sldNum" sz="quarter" idx="12"/>
          </p:nvPr>
        </p:nvSpPr>
        <p:spPr/>
        <p:txBody>
          <a:bodyPr/>
          <a:lstStyle/>
          <a:p>
            <a:fld id="{0946259B-8396-46CD-AD42-FDEDA89DA278}" type="slidenum">
              <a:rPr lang="en-US" smtClean="0"/>
              <a:t>22</a:t>
            </a:fld>
            <a:endParaRPr lang="en-US"/>
          </a:p>
        </p:txBody>
      </p:sp>
      <p:sp>
        <p:nvSpPr>
          <p:cNvPr id="6" name="Text Placeholder 5">
            <a:extLst>
              <a:ext uri="{FF2B5EF4-FFF2-40B4-BE49-F238E27FC236}">
                <a16:creationId xmlns:a16="http://schemas.microsoft.com/office/drawing/2014/main" id="{4954BDD6-68AE-406D-91E7-2C1C28216A8F}"/>
              </a:ext>
            </a:extLst>
          </p:cNvPr>
          <p:cNvSpPr>
            <a:spLocks noGrp="1"/>
          </p:cNvSpPr>
          <p:nvPr>
            <p:ph type="body" sz="quarter" idx="13"/>
          </p:nvPr>
        </p:nvSpPr>
        <p:spPr/>
        <p:txBody>
          <a:bodyPr>
            <a:noAutofit/>
          </a:bodyPr>
          <a:lstStyle/>
          <a:p>
            <a:r>
              <a:rPr lang="en-CA" sz="5000" dirty="0"/>
              <a:t>Quiz</a:t>
            </a:r>
          </a:p>
        </p:txBody>
      </p:sp>
      <p:sp>
        <p:nvSpPr>
          <p:cNvPr id="7" name="Text Placeholder 6">
            <a:extLst>
              <a:ext uri="{FF2B5EF4-FFF2-40B4-BE49-F238E27FC236}">
                <a16:creationId xmlns:a16="http://schemas.microsoft.com/office/drawing/2014/main" id="{6F8E573B-A041-477A-8029-3C9B4B3AA40D}"/>
              </a:ext>
            </a:extLst>
          </p:cNvPr>
          <p:cNvSpPr>
            <a:spLocks noGrp="1"/>
          </p:cNvSpPr>
          <p:nvPr>
            <p:ph type="body" sz="quarter" idx="14"/>
          </p:nvPr>
        </p:nvSpPr>
        <p:spPr>
          <a:xfrm>
            <a:off x="961526" y="2885574"/>
            <a:ext cx="9224962" cy="2162175"/>
          </a:xfrm>
        </p:spPr>
        <p:txBody>
          <a:bodyPr/>
          <a:lstStyle/>
          <a:p>
            <a:pPr marL="457200" indent="-457200">
              <a:buSzPct val="100000"/>
              <a:buFont typeface="+mj-lt"/>
              <a:buAutoNum type="arabicParenR"/>
            </a:pPr>
            <a:r>
              <a:rPr lang="en-CA" dirty="0"/>
              <a:t>Football</a:t>
            </a:r>
          </a:p>
          <a:p>
            <a:pPr marL="457200" indent="-457200">
              <a:buSzPct val="100000"/>
              <a:buFont typeface="+mj-lt"/>
              <a:buAutoNum type="arabicParenR"/>
            </a:pPr>
            <a:r>
              <a:rPr lang="en-CA" dirty="0"/>
              <a:t>Lacrosse</a:t>
            </a:r>
          </a:p>
          <a:p>
            <a:pPr marL="457200" indent="-457200">
              <a:buSzPct val="100000"/>
              <a:buFont typeface="+mj-lt"/>
              <a:buAutoNum type="arabicParenR"/>
            </a:pPr>
            <a:r>
              <a:rPr lang="en-CA" dirty="0"/>
              <a:t>Baseball</a:t>
            </a:r>
          </a:p>
          <a:p>
            <a:pPr marL="457200" indent="-457200">
              <a:buSzPct val="100000"/>
              <a:buFont typeface="+mj-lt"/>
              <a:buAutoNum type="arabicParenR"/>
            </a:pPr>
            <a:r>
              <a:rPr lang="en-CA" dirty="0"/>
              <a:t>Basketball</a:t>
            </a:r>
          </a:p>
          <a:p>
            <a:pPr marL="457200" indent="-457200">
              <a:buSzPct val="100000"/>
              <a:buFont typeface="+mj-lt"/>
              <a:buAutoNum type="arabicParenR"/>
            </a:pPr>
            <a:endParaRPr lang="en-CA" dirty="0"/>
          </a:p>
        </p:txBody>
      </p:sp>
    </p:spTree>
    <p:extLst>
      <p:ext uri="{BB962C8B-B14F-4D97-AF65-F5344CB8AC3E}">
        <p14:creationId xmlns:p14="http://schemas.microsoft.com/office/powerpoint/2010/main" val="146942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6D7-61B3-40F6-B372-94306192807E}"/>
              </a:ext>
            </a:extLst>
          </p:cNvPr>
          <p:cNvSpPr>
            <a:spLocks noGrp="1"/>
          </p:cNvSpPr>
          <p:nvPr>
            <p:ph type="title"/>
          </p:nvPr>
        </p:nvSpPr>
        <p:spPr/>
        <p:txBody>
          <a:bodyPr/>
          <a:lstStyle/>
          <a:p>
            <a:r>
              <a:rPr lang="en-CA" dirty="0"/>
              <a:t>Answer: Question 5</a:t>
            </a:r>
          </a:p>
        </p:txBody>
      </p:sp>
      <p:sp>
        <p:nvSpPr>
          <p:cNvPr id="3" name="Footer Placeholder 2">
            <a:extLst>
              <a:ext uri="{FF2B5EF4-FFF2-40B4-BE49-F238E27FC236}">
                <a16:creationId xmlns:a16="http://schemas.microsoft.com/office/drawing/2014/main" id="{F725E5F7-D6B5-4F2A-A2FB-1DD11FABC9F2}"/>
              </a:ext>
            </a:extLst>
          </p:cNvPr>
          <p:cNvSpPr>
            <a:spLocks noGrp="1"/>
          </p:cNvSpPr>
          <p:nvPr>
            <p:ph type="ftr" sz="quarter" idx="11"/>
          </p:nvPr>
        </p:nvSpPr>
        <p:spPr/>
        <p:txBody>
          <a:bodyPr/>
          <a:lstStyle/>
          <a:p>
            <a:r>
              <a:rPr lang="en-US" dirty="0"/>
              <a:t>Rohan Sethi (6469043)</a:t>
            </a:r>
          </a:p>
        </p:txBody>
      </p:sp>
      <p:sp>
        <p:nvSpPr>
          <p:cNvPr id="4" name="Slide Number Placeholder 3">
            <a:extLst>
              <a:ext uri="{FF2B5EF4-FFF2-40B4-BE49-F238E27FC236}">
                <a16:creationId xmlns:a16="http://schemas.microsoft.com/office/drawing/2014/main" id="{5E20ECAA-BC3E-43D7-A8B1-53A8AEA226B8}"/>
              </a:ext>
            </a:extLst>
          </p:cNvPr>
          <p:cNvSpPr>
            <a:spLocks noGrp="1"/>
          </p:cNvSpPr>
          <p:nvPr>
            <p:ph type="sldNum" sz="quarter" idx="12"/>
          </p:nvPr>
        </p:nvSpPr>
        <p:spPr/>
        <p:txBody>
          <a:bodyPr/>
          <a:lstStyle/>
          <a:p>
            <a:fld id="{0946259B-8396-46CD-AD42-FDEDA89DA278}" type="slidenum">
              <a:rPr lang="en-US" smtClean="0"/>
              <a:pPr/>
              <a:t>23</a:t>
            </a:fld>
            <a:endParaRPr lang="en-US" dirty="0"/>
          </a:p>
        </p:txBody>
      </p:sp>
      <p:sp>
        <p:nvSpPr>
          <p:cNvPr id="5" name="Text Placeholder 4">
            <a:extLst>
              <a:ext uri="{FF2B5EF4-FFF2-40B4-BE49-F238E27FC236}">
                <a16:creationId xmlns:a16="http://schemas.microsoft.com/office/drawing/2014/main" id="{459A97EB-CB63-4138-82B2-56944846646F}"/>
              </a:ext>
            </a:extLst>
          </p:cNvPr>
          <p:cNvSpPr>
            <a:spLocks noGrp="1"/>
          </p:cNvSpPr>
          <p:nvPr>
            <p:ph type="body" sz="quarter" idx="13"/>
          </p:nvPr>
        </p:nvSpPr>
        <p:spPr>
          <a:xfrm>
            <a:off x="1128512" y="2023864"/>
            <a:ext cx="9010650" cy="698702"/>
          </a:xfrm>
        </p:spPr>
        <p:txBody>
          <a:bodyPr>
            <a:normAutofit/>
          </a:bodyPr>
          <a:lstStyle/>
          <a:p>
            <a:r>
              <a:rPr lang="en-CA" sz="3500" dirty="0" err="1"/>
              <a:t>Spains</a:t>
            </a:r>
            <a:r>
              <a:rPr lang="en-CA" sz="3500" dirty="0"/>
              <a:t> national sport is Football</a:t>
            </a:r>
          </a:p>
        </p:txBody>
      </p:sp>
    </p:spTree>
    <p:extLst>
      <p:ext uri="{BB962C8B-B14F-4D97-AF65-F5344CB8AC3E}">
        <p14:creationId xmlns:p14="http://schemas.microsoft.com/office/powerpoint/2010/main" val="292769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6797-F390-4C41-B785-91BC6A03105E}"/>
              </a:ext>
            </a:extLst>
          </p:cNvPr>
          <p:cNvSpPr>
            <a:spLocks noGrp="1"/>
          </p:cNvSpPr>
          <p:nvPr>
            <p:ph type="title"/>
          </p:nvPr>
        </p:nvSpPr>
        <p:spPr/>
        <p:txBody>
          <a:bodyPr/>
          <a:lstStyle/>
          <a:p>
            <a:r>
              <a:rPr lang="en-CA" dirty="0"/>
              <a:t>Bibliography </a:t>
            </a:r>
          </a:p>
        </p:txBody>
      </p:sp>
      <p:sp>
        <p:nvSpPr>
          <p:cNvPr id="3" name="Content Placeholder 2">
            <a:extLst>
              <a:ext uri="{FF2B5EF4-FFF2-40B4-BE49-F238E27FC236}">
                <a16:creationId xmlns:a16="http://schemas.microsoft.com/office/drawing/2014/main" id="{DA953E91-1C4A-4A59-A2D4-B77836DFE13B}"/>
              </a:ext>
            </a:extLst>
          </p:cNvPr>
          <p:cNvSpPr>
            <a:spLocks noGrp="1"/>
          </p:cNvSpPr>
          <p:nvPr>
            <p:ph idx="1"/>
          </p:nvPr>
        </p:nvSpPr>
        <p:spPr/>
        <p:txBody>
          <a:bodyPr>
            <a:normAutofit fontScale="62500" lnSpcReduction="20000"/>
          </a:bodyPr>
          <a:lstStyle/>
          <a:p>
            <a:pPr marL="457200" marR="0" indent="-457200">
              <a:lnSpc>
                <a:spcPct val="107000"/>
              </a:lnSpc>
              <a:spcBef>
                <a:spcPts val="0"/>
              </a:spcBef>
              <a:spcAft>
                <a:spcPts val="800"/>
              </a:spcAft>
            </a:pP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Birthday?, C. B. (n.d.).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Famous People of 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https://www.thefamouspeople.com/spain.php</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Fiestas, S. (n.d.).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History of 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Spanish Fiestas: https://www.spanish-fiestas.com/history/</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Freedom, I. o. (2022).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Index of Economic Freedom: https://www.heritage.org/index/country/spain</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Harrison, R. J. (2022, Feb 13).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a:t>
            </a:r>
            <a:r>
              <a:rPr lang="en-US" sz="1800" dirty="0" err="1">
                <a:effectLst/>
                <a:latin typeface="Century Gothic" panose="020B0502020202020204" pitchFamily="34" charset="0"/>
                <a:ea typeface="Century Gothic" panose="020B0502020202020204" pitchFamily="34" charset="0"/>
                <a:cs typeface="Times New Roman" panose="02020603050405020304" pitchFamily="18" charset="0"/>
              </a:rPr>
              <a:t>Brittanica</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https://www.britannica.com/place/Spain#ref70257</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err="1">
                <a:effectLst/>
                <a:latin typeface="Century Gothic" panose="020B0502020202020204" pitchFamily="34" charset="0"/>
                <a:ea typeface="Century Gothic" panose="020B0502020202020204" pitchFamily="34" charset="0"/>
                <a:cs typeface="Times New Roman" panose="02020603050405020304" pitchFamily="18" charset="0"/>
              </a:rPr>
              <a:t>Karacs</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S. (2021, October 1).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The government and political system in 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Expatica: https://www.expatica.com/es/living/gov-law-admin/spain-government-106928/</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err="1">
                <a:effectLst/>
                <a:latin typeface="Century Gothic" panose="020B0502020202020204" pitchFamily="34" charset="0"/>
                <a:ea typeface="Century Gothic" panose="020B0502020202020204" pitchFamily="34" charset="0"/>
                <a:cs typeface="Times New Roman" panose="02020603050405020304" pitchFamily="18" charset="0"/>
              </a:rPr>
              <a:t>Pariona</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 (2014, June 14).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The Major Religions In 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World Atlas: https://www.worldatlas.com/articles/religion-in-spain.html</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Rodriguez, V. (2022, February 13).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Spain</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a:t>
            </a:r>
            <a:r>
              <a:rPr lang="en-US" sz="1800" dirty="0" err="1">
                <a:effectLst/>
                <a:latin typeface="Century Gothic" panose="020B0502020202020204" pitchFamily="34" charset="0"/>
                <a:ea typeface="Century Gothic" panose="020B0502020202020204" pitchFamily="34" charset="0"/>
                <a:cs typeface="Times New Roman" panose="02020603050405020304" pitchFamily="18" charset="0"/>
              </a:rPr>
              <a:t>Encyclopædia</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Britannica: https://www.britannica.com/place/Spain</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dirty="0" err="1">
                <a:effectLst/>
                <a:latin typeface="Century Gothic" panose="020B0502020202020204" pitchFamily="34" charset="0"/>
                <a:ea typeface="Century Gothic" panose="020B0502020202020204" pitchFamily="34" charset="0"/>
                <a:cs typeface="Times New Roman" panose="02020603050405020304" pitchFamily="18" charset="0"/>
              </a:rPr>
              <a:t>TheFamousPeople</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(n.d.). </a:t>
            </a:r>
            <a:r>
              <a:rPr lang="en-US" sz="1800" i="1" dirty="0">
                <a:effectLst/>
                <a:latin typeface="Century Gothic" panose="020B0502020202020204" pitchFamily="34" charset="0"/>
                <a:ea typeface="Century Gothic" panose="020B0502020202020204" pitchFamily="34" charset="0"/>
                <a:cs typeface="Times New Roman" panose="02020603050405020304" pitchFamily="18" charset="0"/>
              </a:rPr>
              <a:t>Famous Spanish Leaders</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Retrieved from Celebrities Born On My Birthday?: </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hlinkClick r:id="rId2"/>
              </a:rPr>
              <a:t>https://www.thefamouspeople.com/spanish-leaders.php</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p>
          <a:p>
            <a:pPr marL="457200" marR="0" indent="-457200">
              <a:lnSpc>
                <a:spcPct val="107000"/>
              </a:lnSpc>
              <a:spcBef>
                <a:spcPts val="0"/>
              </a:spcBef>
              <a:spcAft>
                <a:spcPts val="800"/>
              </a:spcAft>
            </a:pPr>
            <a:r>
              <a:rPr lang="en-US" sz="1800" dirty="0">
                <a:latin typeface="Century Gothic" panose="020B0502020202020204" pitchFamily="34" charset="0"/>
                <a:ea typeface="Century Gothic" panose="020B0502020202020204" pitchFamily="34" charset="0"/>
                <a:cs typeface="Times New Roman" panose="02020603050405020304" pitchFamily="18" charset="0"/>
              </a:rPr>
              <a:t>Inserted a video, With style adjustments and made it so it plays when the presenter is clicking for the next bullets</a:t>
            </a:r>
            <a:endParaRPr lang="en-CA" sz="1800" dirty="0">
              <a:effectLst/>
              <a:latin typeface="Century Gothic" panose="020B0502020202020204" pitchFamily="34" charset="0"/>
              <a:ea typeface="Century Gothic" panose="020B0502020202020204" pitchFamily="34" charset="0"/>
              <a:cs typeface="Times New Roman" panose="02020603050405020304" pitchFamily="18" charset="0"/>
            </a:endParaRPr>
          </a:p>
          <a:p>
            <a:endParaRPr lang="en-CA" dirty="0"/>
          </a:p>
        </p:txBody>
      </p:sp>
      <p:sp>
        <p:nvSpPr>
          <p:cNvPr id="4" name="Footer Placeholder 3">
            <a:extLst>
              <a:ext uri="{FF2B5EF4-FFF2-40B4-BE49-F238E27FC236}">
                <a16:creationId xmlns:a16="http://schemas.microsoft.com/office/drawing/2014/main" id="{F02BCE07-97CD-413A-BBC2-863644100136}"/>
              </a:ext>
            </a:extLst>
          </p:cNvPr>
          <p:cNvSpPr>
            <a:spLocks noGrp="1"/>
          </p:cNvSpPr>
          <p:nvPr>
            <p:ph type="ftr" sz="quarter" idx="11"/>
          </p:nvPr>
        </p:nvSpPr>
        <p:spPr/>
        <p:txBody>
          <a:bodyPr/>
          <a:lstStyle/>
          <a:p>
            <a:r>
              <a:rPr lang="en-US"/>
              <a:t>Rohan Sethi (6469043)</a:t>
            </a:r>
          </a:p>
        </p:txBody>
      </p:sp>
      <p:sp>
        <p:nvSpPr>
          <p:cNvPr id="5" name="Slide Number Placeholder 4">
            <a:extLst>
              <a:ext uri="{FF2B5EF4-FFF2-40B4-BE49-F238E27FC236}">
                <a16:creationId xmlns:a16="http://schemas.microsoft.com/office/drawing/2014/main" id="{4F3DBCA7-55CA-4744-B004-BA46C92B3CC2}"/>
              </a:ext>
            </a:extLst>
          </p:cNvPr>
          <p:cNvSpPr>
            <a:spLocks noGrp="1"/>
          </p:cNvSpPr>
          <p:nvPr>
            <p:ph type="sldNum" sz="quarter" idx="12"/>
          </p:nvPr>
        </p:nvSpPr>
        <p:spPr/>
        <p:txBody>
          <a:bodyPr/>
          <a:lstStyle/>
          <a:p>
            <a:fld id="{0946259B-8396-46CD-AD42-FDEDA89DA278}" type="slidenum">
              <a:rPr lang="en-US" smtClean="0"/>
              <a:t>24</a:t>
            </a:fld>
            <a:endParaRPr lang="en-US"/>
          </a:p>
        </p:txBody>
      </p:sp>
    </p:spTree>
    <p:extLst>
      <p:ext uri="{BB962C8B-B14F-4D97-AF65-F5344CB8AC3E}">
        <p14:creationId xmlns:p14="http://schemas.microsoft.com/office/powerpoint/2010/main" val="130655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74C94-6E56-4FBE-915B-C17505A100AF}"/>
              </a:ext>
            </a:extLst>
          </p:cNvPr>
          <p:cNvSpPr>
            <a:spLocks noGrp="1"/>
          </p:cNvSpPr>
          <p:nvPr>
            <p:ph type="title"/>
          </p:nvPr>
        </p:nvSpPr>
        <p:spPr>
          <a:xfrm>
            <a:off x="960120" y="960030"/>
            <a:ext cx="4470832" cy="1507398"/>
          </a:xfrm>
        </p:spPr>
        <p:txBody>
          <a:bodyPr anchor="ctr">
            <a:normAutofit/>
          </a:bodyPr>
          <a:lstStyle/>
          <a:p>
            <a:r>
              <a:rPr lang="en-CA"/>
              <a:t>Geography</a:t>
            </a:r>
            <a:endParaRPr lang="en-CA" dirty="0"/>
          </a:p>
        </p:txBody>
      </p:sp>
      <p:sp>
        <p:nvSpPr>
          <p:cNvPr id="4" name="Footer Placeholder 3">
            <a:extLst>
              <a:ext uri="{FF2B5EF4-FFF2-40B4-BE49-F238E27FC236}">
                <a16:creationId xmlns:a16="http://schemas.microsoft.com/office/drawing/2014/main" id="{6D5BDD4D-0A0F-435B-8F83-853BD406BC5F}"/>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34C29BF8-9A6C-49F2-B073-25A9F216F3D5}"/>
              </a:ext>
            </a:extLst>
          </p:cNvPr>
          <p:cNvSpPr>
            <a:spLocks noGrp="1"/>
          </p:cNvSpPr>
          <p:nvPr>
            <p:ph idx="1"/>
          </p:nvPr>
        </p:nvSpPr>
        <p:spPr>
          <a:xfrm>
            <a:off x="952501" y="2844800"/>
            <a:ext cx="4470831" cy="3053170"/>
          </a:xfrm>
        </p:spPr>
        <p:txBody>
          <a:bodyPr anchor="t">
            <a:normAutofit/>
          </a:bodyPr>
          <a:lstStyle/>
          <a:p>
            <a:r>
              <a:rPr lang="en-CA" dirty="0"/>
              <a:t>From its plateaus to snow-capped mountains Spain is diverse</a:t>
            </a:r>
          </a:p>
          <a:p>
            <a:r>
              <a:rPr lang="en-CA" dirty="0"/>
              <a:t>Full of lively cities, Spain is the epicentre of culture</a:t>
            </a:r>
          </a:p>
          <a:p>
            <a:r>
              <a:rPr lang="en-CA" dirty="0"/>
              <a:t>Spain has a group of Islands </a:t>
            </a:r>
          </a:p>
          <a:p>
            <a:r>
              <a:rPr lang="en-CA" dirty="0"/>
              <a:t>Canary islands and the party island of Ibiza being the most popular</a:t>
            </a:r>
          </a:p>
          <a:p>
            <a:endParaRPr lang="en-CA" dirty="0"/>
          </a:p>
          <a:p>
            <a:endParaRPr lang="en-CA" dirty="0"/>
          </a:p>
        </p:txBody>
      </p:sp>
      <p:cxnSp>
        <p:nvCxnSpPr>
          <p:cNvPr id="73" name="Straight Connector 72">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026" name="Picture 2" descr="Living In The Canary Islands: The Pros &amp; Cons For Expats - Expatra">
            <a:hlinkClick r:id="rId2"/>
            <a:extLst>
              <a:ext uri="{FF2B5EF4-FFF2-40B4-BE49-F238E27FC236}">
                <a16:creationId xmlns:a16="http://schemas.microsoft.com/office/drawing/2014/main" id="{9166D622-986B-4410-8619-5D3C470A21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857" y="1944894"/>
            <a:ext cx="4979998" cy="3324148"/>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08A3A10-D88E-43D8-9572-D732CE0B9DE1}"/>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3</a:t>
            </a:fld>
            <a:endParaRPr lang="en-US"/>
          </a:p>
        </p:txBody>
      </p:sp>
    </p:spTree>
    <p:extLst>
      <p:ext uri="{BB962C8B-B14F-4D97-AF65-F5344CB8AC3E}">
        <p14:creationId xmlns:p14="http://schemas.microsoft.com/office/powerpoint/2010/main" val="2836998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540151-FE5A-46BC-8258-23406D33702C}"/>
              </a:ext>
            </a:extLst>
          </p:cNvPr>
          <p:cNvSpPr>
            <a:spLocks noGrp="1"/>
          </p:cNvSpPr>
          <p:nvPr>
            <p:ph type="title"/>
          </p:nvPr>
        </p:nvSpPr>
        <p:spPr>
          <a:xfrm>
            <a:off x="1533525" y="1821657"/>
            <a:ext cx="3028950" cy="3200400"/>
          </a:xfrm>
        </p:spPr>
        <p:txBody>
          <a:bodyPr>
            <a:normAutofit/>
          </a:bodyPr>
          <a:lstStyle/>
          <a:p>
            <a:pPr algn="ctr"/>
            <a:r>
              <a:rPr lang="en-CA" dirty="0"/>
              <a:t>History</a:t>
            </a:r>
            <a:endParaRPr lang="en-CA"/>
          </a:p>
        </p:txBody>
      </p:sp>
      <p:sp>
        <p:nvSpPr>
          <p:cNvPr id="4" name="Footer Placeholder 3">
            <a:extLst>
              <a:ext uri="{FF2B5EF4-FFF2-40B4-BE49-F238E27FC236}">
                <a16:creationId xmlns:a16="http://schemas.microsoft.com/office/drawing/2014/main" id="{6856F65F-5704-4DC7-97EA-2DCEDE20CE96}"/>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4E722D9E-EC6E-4D9F-9C64-05C2EEAB4030}"/>
              </a:ext>
            </a:extLst>
          </p:cNvPr>
          <p:cNvSpPr>
            <a:spLocks noGrp="1"/>
          </p:cNvSpPr>
          <p:nvPr>
            <p:ph idx="1"/>
          </p:nvPr>
        </p:nvSpPr>
        <p:spPr>
          <a:xfrm>
            <a:off x="6095999" y="876300"/>
            <a:ext cx="5143501" cy="5029201"/>
          </a:xfrm>
        </p:spPr>
        <p:txBody>
          <a:bodyPr anchor="ctr">
            <a:normAutofit/>
          </a:bodyPr>
          <a:lstStyle/>
          <a:p>
            <a:r>
              <a:rPr lang="en-CA" dirty="0"/>
              <a:t>Spain is a very influential country</a:t>
            </a:r>
          </a:p>
          <a:p>
            <a:r>
              <a:rPr lang="en-CA" dirty="0"/>
              <a:t>Spain has had different owners throughout history</a:t>
            </a:r>
          </a:p>
          <a:p>
            <a:r>
              <a:rPr lang="en-CA" dirty="0"/>
              <a:t>From Christians, Muslims, The English and the Romans</a:t>
            </a:r>
          </a:p>
          <a:p>
            <a:r>
              <a:rPr lang="en-CA" dirty="0"/>
              <a:t>Roman architecture still remains today</a:t>
            </a:r>
          </a:p>
          <a:p>
            <a:pPr marL="720090" lvl="2" indent="-400050">
              <a:buSzPct val="100000"/>
              <a:buFont typeface="+mj-lt"/>
              <a:buAutoNum type="romanUcPeriod"/>
            </a:pPr>
            <a:r>
              <a:rPr lang="en-CA" dirty="0"/>
              <a:t>In the form of Aqueducts, Road systems and Theatres</a:t>
            </a:r>
          </a:p>
          <a:p>
            <a:endParaRPr lang="en-CA" dirty="0"/>
          </a:p>
          <a:p>
            <a:endParaRPr lang="en-CA" dirty="0"/>
          </a:p>
        </p:txBody>
      </p:sp>
      <p:sp>
        <p:nvSpPr>
          <p:cNvPr id="5" name="Slide Number Placeholder 4">
            <a:extLst>
              <a:ext uri="{FF2B5EF4-FFF2-40B4-BE49-F238E27FC236}">
                <a16:creationId xmlns:a16="http://schemas.microsoft.com/office/drawing/2014/main" id="{290077F9-845C-477B-98F2-032C55A616E7}"/>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4</a:t>
            </a:fld>
            <a:endParaRPr lang="en-US"/>
          </a:p>
        </p:txBody>
      </p:sp>
    </p:spTree>
    <p:extLst>
      <p:ext uri="{BB962C8B-B14F-4D97-AF65-F5344CB8AC3E}">
        <p14:creationId xmlns:p14="http://schemas.microsoft.com/office/powerpoint/2010/main" val="3029811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3" name="Rectangle 191">
            <a:extLst>
              <a:ext uri="{FF2B5EF4-FFF2-40B4-BE49-F238E27FC236}">
                <a16:creationId xmlns:a16="http://schemas.microsoft.com/office/drawing/2014/main" id="{2C0C9ED2-DBC2-3342-B244-B04D4B37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B7C284E-B716-42FC-8DD3-501B2912DFE4}"/>
              </a:ext>
            </a:extLst>
          </p:cNvPr>
          <p:cNvSpPr>
            <a:spLocks noGrp="1"/>
          </p:cNvSpPr>
          <p:nvPr>
            <p:ph type="title"/>
          </p:nvPr>
        </p:nvSpPr>
        <p:spPr>
          <a:xfrm>
            <a:off x="960120" y="960120"/>
            <a:ext cx="5135880" cy="1508760"/>
          </a:xfrm>
        </p:spPr>
        <p:txBody>
          <a:bodyPr anchor="ctr">
            <a:normAutofit/>
          </a:bodyPr>
          <a:lstStyle/>
          <a:p>
            <a:r>
              <a:rPr lang="en-CA" dirty="0"/>
              <a:t>History</a:t>
            </a:r>
          </a:p>
        </p:txBody>
      </p:sp>
      <p:sp>
        <p:nvSpPr>
          <p:cNvPr id="5" name="Footer Placeholder 4">
            <a:extLst>
              <a:ext uri="{FF2B5EF4-FFF2-40B4-BE49-F238E27FC236}">
                <a16:creationId xmlns:a16="http://schemas.microsoft.com/office/drawing/2014/main" id="{600118EF-8274-4398-A975-7028AB343FC0}"/>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8" name="Content Placeholder 7">
            <a:extLst>
              <a:ext uri="{FF2B5EF4-FFF2-40B4-BE49-F238E27FC236}">
                <a16:creationId xmlns:a16="http://schemas.microsoft.com/office/drawing/2014/main" id="{95BF08F5-A490-4920-AD70-DFDB67D9871B}"/>
              </a:ext>
            </a:extLst>
          </p:cNvPr>
          <p:cNvSpPr>
            <a:spLocks noGrp="1"/>
          </p:cNvSpPr>
          <p:nvPr>
            <p:ph idx="1"/>
          </p:nvPr>
        </p:nvSpPr>
        <p:spPr>
          <a:xfrm>
            <a:off x="952499" y="2808514"/>
            <a:ext cx="5143501" cy="3144612"/>
          </a:xfrm>
        </p:spPr>
        <p:txBody>
          <a:bodyPr>
            <a:normAutofit/>
          </a:bodyPr>
          <a:lstStyle/>
          <a:p>
            <a:r>
              <a:rPr lang="en-CA" dirty="0"/>
              <a:t>Spain funded Columbus’s discovery of the Americas</a:t>
            </a:r>
          </a:p>
          <a:p>
            <a:r>
              <a:rPr lang="en-CA" dirty="0"/>
              <a:t>Spain influenced: Mexico, South America and the Caribbean </a:t>
            </a:r>
          </a:p>
          <a:p>
            <a:r>
              <a:rPr lang="en-CA" dirty="0"/>
              <a:t>Spain influenced the worlds language and religion </a:t>
            </a:r>
          </a:p>
          <a:p>
            <a:endParaRPr lang="en-CA" dirty="0"/>
          </a:p>
          <a:p>
            <a:endParaRPr lang="en-CA" dirty="0"/>
          </a:p>
          <a:p>
            <a:endParaRPr lang="en-CA" dirty="0"/>
          </a:p>
          <a:p>
            <a:endParaRPr lang="en-CA" dirty="0"/>
          </a:p>
          <a:p>
            <a:endParaRPr lang="en-CA" dirty="0"/>
          </a:p>
          <a:p>
            <a:endParaRPr lang="en-CA" dirty="0"/>
          </a:p>
        </p:txBody>
      </p:sp>
      <p:pic>
        <p:nvPicPr>
          <p:cNvPr id="3" name="Picture 6" descr="South American cathedral with Roman Influence ">
            <a:hlinkClick r:id="rId3"/>
            <a:extLst>
              <a:ext uri="{FF2B5EF4-FFF2-40B4-BE49-F238E27FC236}">
                <a16:creationId xmlns:a16="http://schemas.microsoft.com/office/drawing/2014/main" id="{953067C1-C8FB-4838-A644-63E67FD6C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7" t="8291" r="1710" b="9823"/>
          <a:stretch/>
        </p:blipFill>
        <p:spPr bwMode="auto">
          <a:xfrm>
            <a:off x="6556895" y="10"/>
            <a:ext cx="3047936" cy="3767422"/>
          </a:xfrm>
          <a:custGeom>
            <a:avLst/>
            <a:gdLst/>
            <a:ahLst/>
            <a:cxnLst/>
            <a:rect l="l" t="t" r="r" b="b"/>
            <a:pathLst>
              <a:path w="3047936" h="3767432">
                <a:moveTo>
                  <a:pt x="0" y="0"/>
                </a:moveTo>
                <a:lnTo>
                  <a:pt x="3047936" y="0"/>
                </a:lnTo>
                <a:lnTo>
                  <a:pt x="3047936" y="2309286"/>
                </a:lnTo>
                <a:cubicBezTo>
                  <a:pt x="3047936" y="2747741"/>
                  <a:pt x="2923541" y="2967202"/>
                  <a:pt x="2649870" y="3158562"/>
                </a:cubicBezTo>
                <a:cubicBezTo>
                  <a:pt x="2365260" y="3323454"/>
                  <a:pt x="1991682" y="3394022"/>
                  <a:pt x="1660164" y="3650212"/>
                </a:cubicBezTo>
                <a:lnTo>
                  <a:pt x="1521470" y="3767432"/>
                </a:lnTo>
                <a:lnTo>
                  <a:pt x="1387771" y="3650212"/>
                </a:lnTo>
                <a:cubicBezTo>
                  <a:pt x="1056252" y="3394022"/>
                  <a:pt x="682674" y="3323454"/>
                  <a:pt x="398065" y="3158562"/>
                </a:cubicBezTo>
                <a:cubicBezTo>
                  <a:pt x="124394" y="2967202"/>
                  <a:pt x="0" y="2747741"/>
                  <a:pt x="0" y="2309286"/>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The cathedral of Cusco, Had Roman Influence">
            <a:hlinkClick r:id="rId5"/>
            <a:extLst>
              <a:ext uri="{FF2B5EF4-FFF2-40B4-BE49-F238E27FC236}">
                <a16:creationId xmlns:a16="http://schemas.microsoft.com/office/drawing/2014/main" id="{948078F2-217B-4664-BAA5-AB63A93D86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586" r="28411" b="-2"/>
          <a:stretch/>
        </p:blipFill>
        <p:spPr bwMode="auto">
          <a:xfrm>
            <a:off x="8217579" y="3092961"/>
            <a:ext cx="3047936" cy="3767432"/>
          </a:xfrm>
          <a:custGeom>
            <a:avLst/>
            <a:gdLst/>
            <a:ahLst/>
            <a:cxnLst/>
            <a:rect l="l" t="t" r="r" b="b"/>
            <a:pathLst>
              <a:path w="3047936" h="3767432">
                <a:moveTo>
                  <a:pt x="1521470" y="0"/>
                </a:moveTo>
                <a:lnTo>
                  <a:pt x="1660164" y="117220"/>
                </a:lnTo>
                <a:cubicBezTo>
                  <a:pt x="1991682" y="373410"/>
                  <a:pt x="2365260" y="443978"/>
                  <a:pt x="2649870" y="608870"/>
                </a:cubicBezTo>
                <a:cubicBezTo>
                  <a:pt x="2923541" y="800230"/>
                  <a:pt x="3047936" y="1019691"/>
                  <a:pt x="3047936" y="1458146"/>
                </a:cubicBezTo>
                <a:lnTo>
                  <a:pt x="3047936" y="3767432"/>
                </a:lnTo>
                <a:lnTo>
                  <a:pt x="0" y="3767432"/>
                </a:lnTo>
                <a:lnTo>
                  <a:pt x="0" y="1458146"/>
                </a:lnTo>
                <a:cubicBezTo>
                  <a:pt x="0" y="1019691"/>
                  <a:pt x="124394" y="800230"/>
                  <a:pt x="398065" y="608870"/>
                </a:cubicBezTo>
                <a:cubicBezTo>
                  <a:pt x="682674" y="443978"/>
                  <a:pt x="1056252" y="373410"/>
                  <a:pt x="1387771" y="117220"/>
                </a:cubicBezTo>
                <a:close/>
              </a:path>
            </a:pathLst>
          </a:custGeom>
          <a:noFill/>
          <a:extLst>
            <a:ext uri="{909E8E84-426E-40DD-AFC4-6F175D3DCCD1}">
              <a14:hiddenFill xmlns:a14="http://schemas.microsoft.com/office/drawing/2010/main">
                <a:solidFill>
                  <a:srgbClr val="FFFFFF"/>
                </a:solidFill>
              </a14:hiddenFill>
            </a:ext>
          </a:extLst>
        </p:spPr>
      </p:pic>
      <p:sp>
        <p:nvSpPr>
          <p:cNvPr id="2064" name="Freeform: Shape 192">
            <a:extLst>
              <a:ext uri="{FF2B5EF4-FFF2-40B4-BE49-F238E27FC236}">
                <a16:creationId xmlns:a16="http://schemas.microsoft.com/office/drawing/2014/main" id="{BAD693D4-ED49-41BF-843E-43B09DBBA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499" y="0"/>
            <a:ext cx="3152474" cy="3837982"/>
          </a:xfrm>
          <a:custGeom>
            <a:avLst/>
            <a:gdLst>
              <a:gd name="connsiteX0" fmla="*/ 0 w 3152219"/>
              <a:gd name="connsiteY0" fmla="*/ 0 h 3837982"/>
              <a:gd name="connsiteX1" fmla="*/ 3152219 w 3152219"/>
              <a:gd name="connsiteY1" fmla="*/ 0 h 3837982"/>
              <a:gd name="connsiteX2" fmla="*/ 3152219 w 3152219"/>
              <a:gd name="connsiteY2" fmla="*/ 2329946 h 3837982"/>
              <a:gd name="connsiteX3" fmla="*/ 2740534 w 3152219"/>
              <a:gd name="connsiteY3" fmla="*/ 3208280 h 3837982"/>
              <a:gd name="connsiteX4" fmla="*/ 1716965 w 3152219"/>
              <a:gd name="connsiteY4" fmla="*/ 3716751 h 3837982"/>
              <a:gd name="connsiteX5" fmla="*/ 1573526 w 3152219"/>
              <a:gd name="connsiteY5" fmla="*/ 3837982 h 3837982"/>
              <a:gd name="connsiteX6" fmla="*/ 1435253 w 3152219"/>
              <a:gd name="connsiteY6" fmla="*/ 3716751 h 3837982"/>
              <a:gd name="connsiteX7" fmla="*/ 411685 w 3152219"/>
              <a:gd name="connsiteY7" fmla="*/ 3208280 h 3837982"/>
              <a:gd name="connsiteX8" fmla="*/ 0 w 3152219"/>
              <a:gd name="connsiteY8" fmla="*/ 2329946 h 3837982"/>
              <a:gd name="connsiteX0" fmla="*/ 0 w 3152219"/>
              <a:gd name="connsiteY0" fmla="*/ 0 h 3837982"/>
              <a:gd name="connsiteX1" fmla="*/ 3152219 w 3152219"/>
              <a:gd name="connsiteY1" fmla="*/ 0 h 3837982"/>
              <a:gd name="connsiteX2" fmla="*/ 3152219 w 3152219"/>
              <a:gd name="connsiteY2" fmla="*/ 2329946 h 3837982"/>
              <a:gd name="connsiteX3" fmla="*/ 2740534 w 3152219"/>
              <a:gd name="connsiteY3" fmla="*/ 3208280 h 3837982"/>
              <a:gd name="connsiteX4" fmla="*/ 1716965 w 3152219"/>
              <a:gd name="connsiteY4" fmla="*/ 3716751 h 3837982"/>
              <a:gd name="connsiteX5" fmla="*/ 1573526 w 3152219"/>
              <a:gd name="connsiteY5" fmla="*/ 3837982 h 3837982"/>
              <a:gd name="connsiteX6" fmla="*/ 1435253 w 3152219"/>
              <a:gd name="connsiteY6" fmla="*/ 3716751 h 3837982"/>
              <a:gd name="connsiteX7" fmla="*/ 411685 w 3152219"/>
              <a:gd name="connsiteY7" fmla="*/ 3208280 h 3837982"/>
              <a:gd name="connsiteX8" fmla="*/ 0 w 3152219"/>
              <a:gd name="connsiteY8" fmla="*/ 2329946 h 3837982"/>
              <a:gd name="connsiteX9" fmla="*/ 91440 w 3152219"/>
              <a:gd name="connsiteY9" fmla="*/ 91440 h 3837982"/>
              <a:gd name="connsiteX0" fmla="*/ 5349 w 3157568"/>
              <a:gd name="connsiteY0" fmla="*/ 0 h 3837982"/>
              <a:gd name="connsiteX1" fmla="*/ 3157568 w 3157568"/>
              <a:gd name="connsiteY1" fmla="*/ 0 h 3837982"/>
              <a:gd name="connsiteX2" fmla="*/ 3157568 w 3157568"/>
              <a:gd name="connsiteY2" fmla="*/ 2329946 h 3837982"/>
              <a:gd name="connsiteX3" fmla="*/ 2745883 w 3157568"/>
              <a:gd name="connsiteY3" fmla="*/ 3208280 h 3837982"/>
              <a:gd name="connsiteX4" fmla="*/ 1722314 w 3157568"/>
              <a:gd name="connsiteY4" fmla="*/ 3716751 h 3837982"/>
              <a:gd name="connsiteX5" fmla="*/ 1578875 w 3157568"/>
              <a:gd name="connsiteY5" fmla="*/ 3837982 h 3837982"/>
              <a:gd name="connsiteX6" fmla="*/ 1440602 w 3157568"/>
              <a:gd name="connsiteY6" fmla="*/ 3716751 h 3837982"/>
              <a:gd name="connsiteX7" fmla="*/ 417034 w 3157568"/>
              <a:gd name="connsiteY7" fmla="*/ 3208280 h 3837982"/>
              <a:gd name="connsiteX8" fmla="*/ 5349 w 3157568"/>
              <a:gd name="connsiteY8" fmla="*/ 2329946 h 3837982"/>
              <a:gd name="connsiteX9" fmla="*/ 0 w 3157568"/>
              <a:gd name="connsiteY9" fmla="*/ 4839 h 3837982"/>
              <a:gd name="connsiteX0" fmla="*/ 255 w 3152474"/>
              <a:gd name="connsiteY0" fmla="*/ 0 h 3837982"/>
              <a:gd name="connsiteX1" fmla="*/ 3152474 w 3152474"/>
              <a:gd name="connsiteY1" fmla="*/ 0 h 3837982"/>
              <a:gd name="connsiteX2" fmla="*/ 3152474 w 3152474"/>
              <a:gd name="connsiteY2" fmla="*/ 2329946 h 3837982"/>
              <a:gd name="connsiteX3" fmla="*/ 2740789 w 3152474"/>
              <a:gd name="connsiteY3" fmla="*/ 3208280 h 3837982"/>
              <a:gd name="connsiteX4" fmla="*/ 1717220 w 3152474"/>
              <a:gd name="connsiteY4" fmla="*/ 3716751 h 3837982"/>
              <a:gd name="connsiteX5" fmla="*/ 1573781 w 3152474"/>
              <a:gd name="connsiteY5" fmla="*/ 3837982 h 3837982"/>
              <a:gd name="connsiteX6" fmla="*/ 1435508 w 3152474"/>
              <a:gd name="connsiteY6" fmla="*/ 3716751 h 3837982"/>
              <a:gd name="connsiteX7" fmla="*/ 411940 w 3152474"/>
              <a:gd name="connsiteY7" fmla="*/ 3208280 h 3837982"/>
              <a:gd name="connsiteX8" fmla="*/ 255 w 3152474"/>
              <a:gd name="connsiteY8" fmla="*/ 2329946 h 3837982"/>
              <a:gd name="connsiteX9" fmla="*/ 0 w 3152474"/>
              <a:gd name="connsiteY9" fmla="*/ 35404 h 3837982"/>
              <a:gd name="connsiteX0" fmla="*/ 3152474 w 3152474"/>
              <a:gd name="connsiteY0" fmla="*/ 0 h 3837982"/>
              <a:gd name="connsiteX1" fmla="*/ 3152474 w 3152474"/>
              <a:gd name="connsiteY1" fmla="*/ 2329946 h 3837982"/>
              <a:gd name="connsiteX2" fmla="*/ 2740789 w 3152474"/>
              <a:gd name="connsiteY2" fmla="*/ 3208280 h 3837982"/>
              <a:gd name="connsiteX3" fmla="*/ 1717220 w 3152474"/>
              <a:gd name="connsiteY3" fmla="*/ 3716751 h 3837982"/>
              <a:gd name="connsiteX4" fmla="*/ 1573781 w 3152474"/>
              <a:gd name="connsiteY4" fmla="*/ 3837982 h 3837982"/>
              <a:gd name="connsiteX5" fmla="*/ 1435508 w 3152474"/>
              <a:gd name="connsiteY5" fmla="*/ 3716751 h 3837982"/>
              <a:gd name="connsiteX6" fmla="*/ 411940 w 3152474"/>
              <a:gd name="connsiteY6" fmla="*/ 3208280 h 3837982"/>
              <a:gd name="connsiteX7" fmla="*/ 255 w 3152474"/>
              <a:gd name="connsiteY7" fmla="*/ 2329946 h 3837982"/>
              <a:gd name="connsiteX8" fmla="*/ 0 w 3152474"/>
              <a:gd name="connsiteY8" fmla="*/ 35404 h 3837982"/>
              <a:gd name="connsiteX0" fmla="*/ 3152474 w 3152474"/>
              <a:gd name="connsiteY0" fmla="*/ 0 h 3837982"/>
              <a:gd name="connsiteX1" fmla="*/ 3152474 w 3152474"/>
              <a:gd name="connsiteY1" fmla="*/ 2329946 h 3837982"/>
              <a:gd name="connsiteX2" fmla="*/ 2740789 w 3152474"/>
              <a:gd name="connsiteY2" fmla="*/ 3208280 h 3837982"/>
              <a:gd name="connsiteX3" fmla="*/ 1717220 w 3152474"/>
              <a:gd name="connsiteY3" fmla="*/ 3716751 h 3837982"/>
              <a:gd name="connsiteX4" fmla="*/ 1573781 w 3152474"/>
              <a:gd name="connsiteY4" fmla="*/ 3837982 h 3837982"/>
              <a:gd name="connsiteX5" fmla="*/ 1435508 w 3152474"/>
              <a:gd name="connsiteY5" fmla="*/ 3716751 h 3837982"/>
              <a:gd name="connsiteX6" fmla="*/ 411940 w 3152474"/>
              <a:gd name="connsiteY6" fmla="*/ 3208280 h 3837982"/>
              <a:gd name="connsiteX7" fmla="*/ 255 w 3152474"/>
              <a:gd name="connsiteY7" fmla="*/ 2329946 h 3837982"/>
              <a:gd name="connsiteX8" fmla="*/ 0 w 3152474"/>
              <a:gd name="connsiteY8" fmla="*/ 4839 h 383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474" h="3837982">
                <a:moveTo>
                  <a:pt x="3152474" y="0"/>
                </a:moveTo>
                <a:lnTo>
                  <a:pt x="3152474" y="2329946"/>
                </a:lnTo>
                <a:cubicBezTo>
                  <a:pt x="3152474" y="2783403"/>
                  <a:pt x="3023823" y="3010372"/>
                  <a:pt x="2740789" y="3208280"/>
                </a:cubicBezTo>
                <a:cubicBezTo>
                  <a:pt x="2446441" y="3378814"/>
                  <a:pt x="2060081" y="3451796"/>
                  <a:pt x="1717220" y="3716751"/>
                </a:cubicBezTo>
                <a:lnTo>
                  <a:pt x="1573781" y="3837982"/>
                </a:lnTo>
                <a:lnTo>
                  <a:pt x="1435508" y="3716751"/>
                </a:lnTo>
                <a:cubicBezTo>
                  <a:pt x="1092646" y="3451796"/>
                  <a:pt x="706286" y="3378814"/>
                  <a:pt x="411940" y="3208280"/>
                </a:cubicBezTo>
                <a:cubicBezTo>
                  <a:pt x="128905" y="3010372"/>
                  <a:pt x="255" y="2783403"/>
                  <a:pt x="255" y="2329946"/>
                </a:cubicBezTo>
                <a:cubicBezTo>
                  <a:pt x="255" y="1553297"/>
                  <a:pt x="0" y="4839"/>
                  <a:pt x="0" y="4839"/>
                </a:cubicBez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E5BB292-4130-4FED-864E-7FF7761488FB}"/>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5</a:t>
            </a:fld>
            <a:endParaRPr lang="en-US"/>
          </a:p>
        </p:txBody>
      </p:sp>
      <p:sp>
        <p:nvSpPr>
          <p:cNvPr id="2065" name="Freeform: Shape 193">
            <a:extLst>
              <a:ext uri="{FF2B5EF4-FFF2-40B4-BE49-F238E27FC236}">
                <a16:creationId xmlns:a16="http://schemas.microsoft.com/office/drawing/2014/main" id="{F4BD717D-C78B-4563-834F-8AC2FA831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38" y="3022411"/>
            <a:ext cx="3152219" cy="3823431"/>
          </a:xfrm>
          <a:custGeom>
            <a:avLst/>
            <a:gdLst>
              <a:gd name="connsiteX0" fmla="*/ 1573526 w 3152219"/>
              <a:gd name="connsiteY0" fmla="*/ 0 h 3823431"/>
              <a:gd name="connsiteX1" fmla="*/ 1716965 w 3152219"/>
              <a:gd name="connsiteY1" fmla="*/ 121231 h 3823431"/>
              <a:gd name="connsiteX2" fmla="*/ 2740534 w 3152219"/>
              <a:gd name="connsiteY2" fmla="*/ 629702 h 3823431"/>
              <a:gd name="connsiteX3" fmla="*/ 3152219 w 3152219"/>
              <a:gd name="connsiteY3" fmla="*/ 1508036 h 3823431"/>
              <a:gd name="connsiteX4" fmla="*/ 3152219 w 3152219"/>
              <a:gd name="connsiteY4" fmla="*/ 3823431 h 3823431"/>
              <a:gd name="connsiteX5" fmla="*/ 0 w 3152219"/>
              <a:gd name="connsiteY5" fmla="*/ 3823431 h 3823431"/>
              <a:gd name="connsiteX6" fmla="*/ 0 w 3152219"/>
              <a:gd name="connsiteY6" fmla="*/ 1508036 h 3823431"/>
              <a:gd name="connsiteX7" fmla="*/ 411685 w 3152219"/>
              <a:gd name="connsiteY7" fmla="*/ 629702 h 3823431"/>
              <a:gd name="connsiteX8" fmla="*/ 1435253 w 3152219"/>
              <a:gd name="connsiteY8" fmla="*/ 121231 h 3823431"/>
              <a:gd name="connsiteX0" fmla="*/ 0 w 3152219"/>
              <a:gd name="connsiteY0" fmla="*/ 3823431 h 3914871"/>
              <a:gd name="connsiteX1" fmla="*/ 0 w 3152219"/>
              <a:gd name="connsiteY1" fmla="*/ 1508036 h 3914871"/>
              <a:gd name="connsiteX2" fmla="*/ 411685 w 3152219"/>
              <a:gd name="connsiteY2" fmla="*/ 629702 h 3914871"/>
              <a:gd name="connsiteX3" fmla="*/ 1435253 w 3152219"/>
              <a:gd name="connsiteY3" fmla="*/ 121231 h 3914871"/>
              <a:gd name="connsiteX4" fmla="*/ 1573526 w 3152219"/>
              <a:gd name="connsiteY4" fmla="*/ 0 h 3914871"/>
              <a:gd name="connsiteX5" fmla="*/ 1716965 w 3152219"/>
              <a:gd name="connsiteY5" fmla="*/ 121231 h 3914871"/>
              <a:gd name="connsiteX6" fmla="*/ 2740534 w 3152219"/>
              <a:gd name="connsiteY6" fmla="*/ 629702 h 3914871"/>
              <a:gd name="connsiteX7" fmla="*/ 3152219 w 3152219"/>
              <a:gd name="connsiteY7" fmla="*/ 1508036 h 3914871"/>
              <a:gd name="connsiteX8" fmla="*/ 3152219 w 3152219"/>
              <a:gd name="connsiteY8" fmla="*/ 3823431 h 3914871"/>
              <a:gd name="connsiteX9" fmla="*/ 91440 w 3152219"/>
              <a:gd name="connsiteY9" fmla="*/ 3914871 h 3914871"/>
              <a:gd name="connsiteX0" fmla="*/ 0 w 3152219"/>
              <a:gd name="connsiteY0" fmla="*/ 3823431 h 3823431"/>
              <a:gd name="connsiteX1" fmla="*/ 0 w 3152219"/>
              <a:gd name="connsiteY1" fmla="*/ 1508036 h 3823431"/>
              <a:gd name="connsiteX2" fmla="*/ 411685 w 3152219"/>
              <a:gd name="connsiteY2" fmla="*/ 629702 h 3823431"/>
              <a:gd name="connsiteX3" fmla="*/ 1435253 w 3152219"/>
              <a:gd name="connsiteY3" fmla="*/ 121231 h 3823431"/>
              <a:gd name="connsiteX4" fmla="*/ 1573526 w 3152219"/>
              <a:gd name="connsiteY4" fmla="*/ 0 h 3823431"/>
              <a:gd name="connsiteX5" fmla="*/ 1716965 w 3152219"/>
              <a:gd name="connsiteY5" fmla="*/ 121231 h 3823431"/>
              <a:gd name="connsiteX6" fmla="*/ 2740534 w 3152219"/>
              <a:gd name="connsiteY6" fmla="*/ 629702 h 3823431"/>
              <a:gd name="connsiteX7" fmla="*/ 3152219 w 3152219"/>
              <a:gd name="connsiteY7" fmla="*/ 1508036 h 3823431"/>
              <a:gd name="connsiteX8" fmla="*/ 3152219 w 3152219"/>
              <a:gd name="connsiteY8" fmla="*/ 3823431 h 38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219" h="3823431">
                <a:moveTo>
                  <a:pt x="0" y="3823431"/>
                </a:moveTo>
                <a:lnTo>
                  <a:pt x="0" y="1508036"/>
                </a:lnTo>
                <a:cubicBezTo>
                  <a:pt x="0" y="1054579"/>
                  <a:pt x="128650" y="827610"/>
                  <a:pt x="411685" y="629702"/>
                </a:cubicBezTo>
                <a:cubicBezTo>
                  <a:pt x="706031" y="459168"/>
                  <a:pt x="1092391" y="386186"/>
                  <a:pt x="1435253" y="121231"/>
                </a:cubicBezTo>
                <a:lnTo>
                  <a:pt x="1573526" y="0"/>
                </a:lnTo>
                <a:lnTo>
                  <a:pt x="1716965" y="121231"/>
                </a:lnTo>
                <a:cubicBezTo>
                  <a:pt x="2059826" y="386186"/>
                  <a:pt x="2446186" y="459168"/>
                  <a:pt x="2740534" y="629702"/>
                </a:cubicBezTo>
                <a:cubicBezTo>
                  <a:pt x="3023568" y="827610"/>
                  <a:pt x="3152219" y="1054579"/>
                  <a:pt x="3152219" y="1508036"/>
                </a:cubicBezTo>
                <a:lnTo>
                  <a:pt x="3152219" y="3823431"/>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628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804390-7A1F-496D-9D43-AD386EBD1355}"/>
              </a:ext>
            </a:extLst>
          </p:cNvPr>
          <p:cNvSpPr>
            <a:spLocks noGrp="1"/>
          </p:cNvSpPr>
          <p:nvPr>
            <p:ph type="title"/>
          </p:nvPr>
        </p:nvSpPr>
        <p:spPr>
          <a:xfrm>
            <a:off x="1533525" y="1821657"/>
            <a:ext cx="3028950" cy="3200400"/>
          </a:xfrm>
        </p:spPr>
        <p:txBody>
          <a:bodyPr>
            <a:normAutofit/>
          </a:bodyPr>
          <a:lstStyle/>
          <a:p>
            <a:pPr algn="ctr"/>
            <a:r>
              <a:rPr lang="en-CA" dirty="0"/>
              <a:t>Government and Politics </a:t>
            </a:r>
          </a:p>
        </p:txBody>
      </p:sp>
      <p:sp>
        <p:nvSpPr>
          <p:cNvPr id="4" name="Footer Placeholder 3">
            <a:extLst>
              <a:ext uri="{FF2B5EF4-FFF2-40B4-BE49-F238E27FC236}">
                <a16:creationId xmlns:a16="http://schemas.microsoft.com/office/drawing/2014/main" id="{1475ECD2-7FE6-44F7-ACA2-8F27F4A7B945}"/>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B1B652AC-4896-436D-9FB5-1C89829B4735}"/>
              </a:ext>
            </a:extLst>
          </p:cNvPr>
          <p:cNvSpPr>
            <a:spLocks noGrp="1"/>
          </p:cNvSpPr>
          <p:nvPr>
            <p:ph idx="1"/>
          </p:nvPr>
        </p:nvSpPr>
        <p:spPr>
          <a:xfrm>
            <a:off x="6095999" y="876300"/>
            <a:ext cx="5143501" cy="5029201"/>
          </a:xfrm>
        </p:spPr>
        <p:txBody>
          <a:bodyPr anchor="ctr">
            <a:normAutofit/>
          </a:bodyPr>
          <a:lstStyle/>
          <a:p>
            <a:r>
              <a:rPr lang="en-CA" dirty="0"/>
              <a:t>Spain is a constitutional monarchy </a:t>
            </a:r>
          </a:p>
          <a:p>
            <a:r>
              <a:rPr lang="en-CA" dirty="0"/>
              <a:t>Monarch power stripped in 1978</a:t>
            </a:r>
          </a:p>
          <a:p>
            <a:r>
              <a:rPr lang="en-CA" dirty="0"/>
              <a:t>3 distinct branches of government</a:t>
            </a:r>
          </a:p>
          <a:p>
            <a:r>
              <a:rPr lang="en-CA" dirty="0"/>
              <a:t>Famous leaders include:</a:t>
            </a:r>
          </a:p>
          <a:p>
            <a:pPr lvl="1">
              <a:buSzPct val="100000"/>
              <a:buFont typeface="Arial" panose="020B0604020202020204" pitchFamily="34" charset="0"/>
              <a:buChar char="•"/>
            </a:pPr>
            <a:r>
              <a:rPr lang="en-CA" dirty="0"/>
              <a:t> Philip II </a:t>
            </a:r>
          </a:p>
          <a:p>
            <a:pPr lvl="1">
              <a:buSzPct val="100000"/>
              <a:buFont typeface="Arial" panose="020B0604020202020204" pitchFamily="34" charset="0"/>
              <a:buChar char="•"/>
            </a:pPr>
            <a:r>
              <a:rPr lang="en-CA" dirty="0"/>
              <a:t> Hernan Cortes – Conquistador </a:t>
            </a:r>
          </a:p>
          <a:p>
            <a:pPr lvl="1">
              <a:buSzPct val="100000"/>
              <a:buFont typeface="Arial" panose="020B0604020202020204" pitchFamily="34" charset="0"/>
              <a:buChar char="•"/>
            </a:pPr>
            <a:r>
              <a:rPr lang="en-CA" dirty="0"/>
              <a:t> Francis Xavier – Missionary</a:t>
            </a:r>
          </a:p>
          <a:p>
            <a:pPr lvl="1">
              <a:buSzPct val="100000"/>
              <a:buFont typeface="Arial" panose="020B0604020202020204" pitchFamily="34" charset="0"/>
              <a:buChar char="•"/>
            </a:pPr>
            <a:endParaRPr lang="en-CA" dirty="0"/>
          </a:p>
        </p:txBody>
      </p:sp>
      <p:sp>
        <p:nvSpPr>
          <p:cNvPr id="5" name="Slide Number Placeholder 4">
            <a:extLst>
              <a:ext uri="{FF2B5EF4-FFF2-40B4-BE49-F238E27FC236}">
                <a16:creationId xmlns:a16="http://schemas.microsoft.com/office/drawing/2014/main" id="{07E24151-AC44-4AEC-B8AE-B52C543A321F}"/>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6</a:t>
            </a:fld>
            <a:endParaRPr lang="en-US"/>
          </a:p>
        </p:txBody>
      </p:sp>
    </p:spTree>
    <p:extLst>
      <p:ext uri="{BB962C8B-B14F-4D97-AF65-F5344CB8AC3E}">
        <p14:creationId xmlns:p14="http://schemas.microsoft.com/office/powerpoint/2010/main" val="237273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455406-24BA-4389-B303-329108B282A5}"/>
              </a:ext>
            </a:extLst>
          </p:cNvPr>
          <p:cNvSpPr>
            <a:spLocks noGrp="1"/>
          </p:cNvSpPr>
          <p:nvPr>
            <p:ph type="title"/>
          </p:nvPr>
        </p:nvSpPr>
        <p:spPr>
          <a:xfrm>
            <a:off x="1533525" y="1821657"/>
            <a:ext cx="3028950" cy="3200400"/>
          </a:xfrm>
        </p:spPr>
        <p:txBody>
          <a:bodyPr>
            <a:normAutofit/>
          </a:bodyPr>
          <a:lstStyle/>
          <a:p>
            <a:pPr algn="ctr"/>
            <a:r>
              <a:rPr lang="en-CA" dirty="0"/>
              <a:t>Government and Politics</a:t>
            </a:r>
            <a:endParaRPr lang="en-CA"/>
          </a:p>
        </p:txBody>
      </p:sp>
      <p:sp>
        <p:nvSpPr>
          <p:cNvPr id="4" name="Footer Placeholder 3">
            <a:extLst>
              <a:ext uri="{FF2B5EF4-FFF2-40B4-BE49-F238E27FC236}">
                <a16:creationId xmlns:a16="http://schemas.microsoft.com/office/drawing/2014/main" id="{0A0EB450-2939-410A-8C35-35C6A72D1012}"/>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8742C62A-D654-4193-8E4F-44C076350750}"/>
              </a:ext>
            </a:extLst>
          </p:cNvPr>
          <p:cNvSpPr>
            <a:spLocks noGrp="1"/>
          </p:cNvSpPr>
          <p:nvPr>
            <p:ph idx="1"/>
          </p:nvPr>
        </p:nvSpPr>
        <p:spPr>
          <a:xfrm>
            <a:off x="6095999" y="876300"/>
            <a:ext cx="5143501" cy="5029201"/>
          </a:xfrm>
        </p:spPr>
        <p:txBody>
          <a:bodyPr anchor="ctr">
            <a:normAutofit/>
          </a:bodyPr>
          <a:lstStyle/>
          <a:p>
            <a:r>
              <a:rPr lang="en-CA" dirty="0"/>
              <a:t>Some political parties include:</a:t>
            </a:r>
          </a:p>
          <a:p>
            <a:pPr lvl="1">
              <a:buSzPct val="100000"/>
              <a:buFont typeface="Arial" panose="020B0604020202020204" pitchFamily="34" charset="0"/>
              <a:buChar char="•"/>
            </a:pPr>
            <a:r>
              <a:rPr lang="en-CA" dirty="0"/>
              <a:t> Vox – Nationalist </a:t>
            </a:r>
          </a:p>
          <a:p>
            <a:pPr lvl="1">
              <a:buSzPct val="100000"/>
              <a:buFont typeface="Arial" panose="020B0604020202020204" pitchFamily="34" charset="0"/>
              <a:buChar char="•"/>
            </a:pPr>
            <a:r>
              <a:rPr lang="en-CA" dirty="0"/>
              <a:t> PSOE – Socialist </a:t>
            </a:r>
          </a:p>
          <a:p>
            <a:r>
              <a:rPr lang="en-CA" dirty="0"/>
              <a:t>Spain comprised of 17 autonomous regions</a:t>
            </a:r>
          </a:p>
          <a:p>
            <a:r>
              <a:rPr lang="en-CA" dirty="0"/>
              <a:t>Madrid is the capital city</a:t>
            </a:r>
          </a:p>
          <a:p>
            <a:pPr lvl="1">
              <a:buSzPct val="100000"/>
              <a:buFont typeface="Arial" panose="020B0604020202020204" pitchFamily="34" charset="0"/>
              <a:buChar char="•"/>
            </a:pPr>
            <a:r>
              <a:rPr lang="en-CA" dirty="0"/>
              <a:t> Financial centre &amp; home of Real Madrid</a:t>
            </a:r>
          </a:p>
        </p:txBody>
      </p:sp>
      <p:sp>
        <p:nvSpPr>
          <p:cNvPr id="5" name="Slide Number Placeholder 4">
            <a:extLst>
              <a:ext uri="{FF2B5EF4-FFF2-40B4-BE49-F238E27FC236}">
                <a16:creationId xmlns:a16="http://schemas.microsoft.com/office/drawing/2014/main" id="{102D8D59-004C-4D0B-AF72-7AA6DB47FF4C}"/>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7</a:t>
            </a:fld>
            <a:endParaRPr lang="en-US"/>
          </a:p>
        </p:txBody>
      </p:sp>
    </p:spTree>
    <p:extLst>
      <p:ext uri="{BB962C8B-B14F-4D97-AF65-F5344CB8AC3E}">
        <p14:creationId xmlns:p14="http://schemas.microsoft.com/office/powerpoint/2010/main" val="108716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82CE45-61C5-4799-9D0D-AC196F312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FF46929-7F95-46F3-B891-8310D4743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A422482-9F2F-4692-885F-7B632C26E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F8830B-A274-46C9-8052-0AD53A96C493}"/>
              </a:ext>
            </a:extLst>
          </p:cNvPr>
          <p:cNvSpPr>
            <a:spLocks noGrp="1"/>
          </p:cNvSpPr>
          <p:nvPr>
            <p:ph type="title"/>
          </p:nvPr>
        </p:nvSpPr>
        <p:spPr>
          <a:xfrm>
            <a:off x="1533525" y="1821657"/>
            <a:ext cx="3028950" cy="3200400"/>
          </a:xfrm>
        </p:spPr>
        <p:txBody>
          <a:bodyPr>
            <a:normAutofit/>
          </a:bodyPr>
          <a:lstStyle/>
          <a:p>
            <a:pPr algn="ctr"/>
            <a:r>
              <a:rPr lang="en-CA" dirty="0"/>
              <a:t>Economy</a:t>
            </a:r>
            <a:endParaRPr lang="en-CA"/>
          </a:p>
        </p:txBody>
      </p:sp>
      <p:sp>
        <p:nvSpPr>
          <p:cNvPr id="4" name="Footer Placeholder 3">
            <a:extLst>
              <a:ext uri="{FF2B5EF4-FFF2-40B4-BE49-F238E27FC236}">
                <a16:creationId xmlns:a16="http://schemas.microsoft.com/office/drawing/2014/main" id="{07579D73-6FC5-4C68-8215-FBDF472FEF92}"/>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sp>
        <p:nvSpPr>
          <p:cNvPr id="3" name="Content Placeholder 2">
            <a:extLst>
              <a:ext uri="{FF2B5EF4-FFF2-40B4-BE49-F238E27FC236}">
                <a16:creationId xmlns:a16="http://schemas.microsoft.com/office/drawing/2014/main" id="{C468B7ED-E0A6-4C53-BA3D-52783F8DD717}"/>
              </a:ext>
            </a:extLst>
          </p:cNvPr>
          <p:cNvSpPr>
            <a:spLocks noGrp="1"/>
          </p:cNvSpPr>
          <p:nvPr>
            <p:ph idx="1"/>
          </p:nvPr>
        </p:nvSpPr>
        <p:spPr>
          <a:xfrm>
            <a:off x="6095999" y="876300"/>
            <a:ext cx="5143501" cy="5029201"/>
          </a:xfrm>
        </p:spPr>
        <p:txBody>
          <a:bodyPr anchor="ctr">
            <a:normAutofit/>
          </a:bodyPr>
          <a:lstStyle/>
          <a:p>
            <a:r>
              <a:rPr lang="en-CA" dirty="0"/>
              <a:t>Spain has the 14</a:t>
            </a:r>
            <a:r>
              <a:rPr lang="en-CA" baseline="30000" dirty="0"/>
              <a:t>th</a:t>
            </a:r>
            <a:r>
              <a:rPr lang="en-CA" dirty="0"/>
              <a:t> largest economy in the world</a:t>
            </a:r>
          </a:p>
          <a:p>
            <a:r>
              <a:rPr lang="en-CA" dirty="0"/>
              <a:t>Majority of GDP sourced from:</a:t>
            </a:r>
          </a:p>
          <a:p>
            <a:pPr lvl="1">
              <a:buSzPct val="100000"/>
              <a:buFont typeface="Arial" panose="020B0604020202020204" pitchFamily="34" charset="0"/>
              <a:buChar char="•"/>
            </a:pPr>
            <a:r>
              <a:rPr lang="en-CA" dirty="0"/>
              <a:t> Finance</a:t>
            </a:r>
          </a:p>
          <a:p>
            <a:pPr lvl="1">
              <a:buSzPct val="100000"/>
              <a:buFont typeface="Arial" panose="020B0604020202020204" pitchFamily="34" charset="0"/>
              <a:buChar char="•"/>
            </a:pPr>
            <a:r>
              <a:rPr lang="en-CA" dirty="0"/>
              <a:t> Tourism</a:t>
            </a:r>
          </a:p>
          <a:p>
            <a:pPr lvl="1">
              <a:buSzPct val="100000"/>
              <a:buFont typeface="Arial" panose="020B0604020202020204" pitchFamily="34" charset="0"/>
              <a:buChar char="•"/>
            </a:pPr>
            <a:r>
              <a:rPr lang="en-CA" dirty="0"/>
              <a:t> Manufacturing</a:t>
            </a:r>
          </a:p>
          <a:p>
            <a:r>
              <a:rPr lang="en-CA" dirty="0"/>
              <a:t>Barcelona has a large industrial region</a:t>
            </a:r>
          </a:p>
          <a:p>
            <a:endParaRPr lang="en-CA" dirty="0"/>
          </a:p>
        </p:txBody>
      </p:sp>
      <p:sp>
        <p:nvSpPr>
          <p:cNvPr id="5" name="Slide Number Placeholder 4">
            <a:extLst>
              <a:ext uri="{FF2B5EF4-FFF2-40B4-BE49-F238E27FC236}">
                <a16:creationId xmlns:a16="http://schemas.microsoft.com/office/drawing/2014/main" id="{27F8B103-9CD2-441B-AEFC-D1FA2FBA3979}"/>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8</a:t>
            </a:fld>
            <a:endParaRPr lang="en-US"/>
          </a:p>
        </p:txBody>
      </p:sp>
    </p:spTree>
    <p:extLst>
      <p:ext uri="{BB962C8B-B14F-4D97-AF65-F5344CB8AC3E}">
        <p14:creationId xmlns:p14="http://schemas.microsoft.com/office/powerpoint/2010/main" val="2608747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6" name="Rectangle 74">
            <a:extLst>
              <a:ext uri="{FF2B5EF4-FFF2-40B4-BE49-F238E27FC236}">
                <a16:creationId xmlns:a16="http://schemas.microsoft.com/office/drawing/2014/main" id="{B6B04054-9023-8941-A94B-771CBBABE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053A4-B694-4D79-8CE3-B8916979CC64}"/>
              </a:ext>
            </a:extLst>
          </p:cNvPr>
          <p:cNvSpPr>
            <a:spLocks noGrp="1"/>
          </p:cNvSpPr>
          <p:nvPr>
            <p:ph type="title"/>
          </p:nvPr>
        </p:nvSpPr>
        <p:spPr>
          <a:xfrm>
            <a:off x="952499" y="952499"/>
            <a:ext cx="5673013" cy="1514929"/>
          </a:xfrm>
        </p:spPr>
        <p:txBody>
          <a:bodyPr anchor="ctr">
            <a:normAutofit/>
          </a:bodyPr>
          <a:lstStyle/>
          <a:p>
            <a:r>
              <a:rPr lang="en-CA"/>
              <a:t>Famous People </a:t>
            </a:r>
            <a:endParaRPr lang="en-CA" dirty="0"/>
          </a:p>
        </p:txBody>
      </p:sp>
      <p:sp>
        <p:nvSpPr>
          <p:cNvPr id="4" name="Footer Placeholder 3">
            <a:extLst>
              <a:ext uri="{FF2B5EF4-FFF2-40B4-BE49-F238E27FC236}">
                <a16:creationId xmlns:a16="http://schemas.microsoft.com/office/drawing/2014/main" id="{14803DCC-9757-4B48-8779-C23FDE737922}"/>
              </a:ext>
            </a:extLst>
          </p:cNvPr>
          <p:cNvSpPr>
            <a:spLocks noGrp="1"/>
          </p:cNvSpPr>
          <p:nvPr>
            <p:ph type="ftr" sz="quarter" idx="11"/>
          </p:nvPr>
        </p:nvSpPr>
        <p:spPr>
          <a:xfrm>
            <a:off x="966745" y="501128"/>
            <a:ext cx="3311342" cy="365125"/>
          </a:xfrm>
        </p:spPr>
        <p:txBody>
          <a:bodyPr>
            <a:normAutofit/>
          </a:bodyPr>
          <a:lstStyle/>
          <a:p>
            <a:pPr>
              <a:spcAft>
                <a:spcPts val="600"/>
              </a:spcAft>
            </a:pPr>
            <a:r>
              <a:rPr lang="en-US"/>
              <a:t>Rohan Sethi (6469043)</a:t>
            </a:r>
          </a:p>
        </p:txBody>
      </p:sp>
      <p:pic>
        <p:nvPicPr>
          <p:cNvPr id="1026" name="Picture 2" descr="Salvador Dali | Biography, Art, Paintings, Surrealism, &amp; Facts | Britannica">
            <a:hlinkClick r:id="rId3"/>
            <a:extLst>
              <a:ext uri="{FF2B5EF4-FFF2-40B4-BE49-F238E27FC236}">
                <a16:creationId xmlns:a16="http://schemas.microsoft.com/office/drawing/2014/main" id="{3B83E6F4-2872-4965-8C55-89AEFA590AB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7962489" y="347886"/>
            <a:ext cx="2989016" cy="1987696"/>
          </a:xfrm>
          <a:prstGeom prst="rect">
            <a:avLst/>
          </a:prstGeom>
          <a:noFill/>
          <a:scene3d>
            <a:camera prst="orthographicFront"/>
            <a:lightRig rig="threePt" dir="t"/>
          </a:scene3d>
          <a:sp3d>
            <a:bevelT prst="relaxedInset"/>
            <a:bevelB prst="relaxedInset"/>
          </a:sp3d>
          <a:extLst>
            <a:ext uri="{909E8E84-426E-40DD-AFC4-6F175D3DCCD1}">
              <a14:hiddenFill xmlns:a14="http://schemas.microsoft.com/office/drawing/2010/main">
                <a:solidFill>
                  <a:srgbClr val="FFFFFF"/>
                </a:solidFill>
              </a14:hiddenFill>
            </a:ext>
          </a:extLst>
        </p:spPr>
      </p:pic>
      <p:cxnSp>
        <p:nvCxnSpPr>
          <p:cNvPr id="1039" name="Straight Connector 76">
            <a:extLst>
              <a:ext uri="{FF2B5EF4-FFF2-40B4-BE49-F238E27FC236}">
                <a16:creationId xmlns:a16="http://schemas.microsoft.com/office/drawing/2014/main" id="{A6741653-0565-3C44-84D3-40BBDC5506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1076" y="2385848"/>
            <a:ext cx="22373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CB374D-1895-473D-9F74-0D2B068DE120}"/>
              </a:ext>
            </a:extLst>
          </p:cNvPr>
          <p:cNvSpPr>
            <a:spLocks noGrp="1"/>
          </p:cNvSpPr>
          <p:nvPr>
            <p:ph idx="1"/>
          </p:nvPr>
        </p:nvSpPr>
        <p:spPr>
          <a:xfrm>
            <a:off x="952499" y="2852331"/>
            <a:ext cx="5673012" cy="3053170"/>
          </a:xfrm>
        </p:spPr>
        <p:txBody>
          <a:bodyPr anchor="t">
            <a:normAutofit/>
          </a:bodyPr>
          <a:lstStyle/>
          <a:p>
            <a:r>
              <a:rPr lang="en-CA" dirty="0"/>
              <a:t>Spain has had some of the most influential people in history</a:t>
            </a:r>
          </a:p>
          <a:p>
            <a:r>
              <a:rPr lang="en-CA" dirty="0"/>
              <a:t>Pablo Picasso – </a:t>
            </a:r>
            <a:r>
              <a:rPr lang="en-CA" i="1" dirty="0"/>
              <a:t>Artist </a:t>
            </a:r>
          </a:p>
          <a:p>
            <a:r>
              <a:rPr lang="en-CA" dirty="0" err="1"/>
              <a:t>Rafeal</a:t>
            </a:r>
            <a:r>
              <a:rPr lang="en-CA" dirty="0"/>
              <a:t> Nadal – </a:t>
            </a:r>
            <a:r>
              <a:rPr lang="en-CA" i="1" dirty="0"/>
              <a:t>Tennis Player</a:t>
            </a:r>
          </a:p>
          <a:p>
            <a:r>
              <a:rPr lang="en-CA" dirty="0"/>
              <a:t>Salvador Dali – </a:t>
            </a:r>
            <a:r>
              <a:rPr lang="en-CA" i="1" dirty="0"/>
              <a:t>Artist </a:t>
            </a:r>
          </a:p>
          <a:p>
            <a:r>
              <a:rPr lang="en-CA" dirty="0"/>
              <a:t>Antoni Gaudi – </a:t>
            </a:r>
            <a:r>
              <a:rPr lang="en-CA" i="1" dirty="0"/>
              <a:t>Architect </a:t>
            </a:r>
          </a:p>
        </p:txBody>
      </p:sp>
      <p:pic>
        <p:nvPicPr>
          <p:cNvPr id="1030" name="Picture 6" descr="How Antoni Gaudí Came to Define Barcelona's Architecture | Architectural  Digest">
            <a:hlinkClick r:id="rId5"/>
            <a:extLst>
              <a:ext uri="{FF2B5EF4-FFF2-40B4-BE49-F238E27FC236}">
                <a16:creationId xmlns:a16="http://schemas.microsoft.com/office/drawing/2014/main" id="{FE948D0A-5F7B-4B76-A0F0-FABC077B73A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74498" y="2426344"/>
            <a:ext cx="3565000" cy="2005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44" name="Straight Connector 78">
            <a:extLst>
              <a:ext uri="{FF2B5EF4-FFF2-40B4-BE49-F238E27FC236}">
                <a16:creationId xmlns:a16="http://schemas.microsoft.com/office/drawing/2014/main" id="{10778A53-7ADF-F948-B939-0EB454DA2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1076" y="4472152"/>
            <a:ext cx="22373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028" name="Picture 4" descr="Guernica [Pablo Picasso] | Sartle - Rogue Art History">
            <a:hlinkClick r:id="rId7"/>
            <a:extLst>
              <a:ext uri="{FF2B5EF4-FFF2-40B4-BE49-F238E27FC236}">
                <a16:creationId xmlns:a16="http://schemas.microsoft.com/office/drawing/2014/main" id="{EABA3088-A53C-4891-ADCE-C7E8EEBD6C7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flipH="1">
            <a:off x="7016083" y="4522417"/>
            <a:ext cx="4832616" cy="1812232"/>
          </a:xfrm>
          <a:prstGeom prst="rect">
            <a:avLst/>
          </a:prstGeom>
          <a:noFill/>
          <a:scene3d>
            <a:camera prst="obliqueBottomLeft"/>
            <a:lightRig rig="threePt" dir="t"/>
          </a:scene3d>
          <a:sp3d prstMaterial="matte">
            <a:bevelT w="114300" prst="artDeco"/>
            <a:bevelB w="114300" prst="artDeco"/>
          </a:sp3d>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BC95D73-4AFE-46D4-9E89-2024640A16E7}"/>
              </a:ext>
            </a:extLst>
          </p:cNvPr>
          <p:cNvSpPr>
            <a:spLocks noGrp="1"/>
          </p:cNvSpPr>
          <p:nvPr>
            <p:ph type="sldNum" sz="quarter" idx="12"/>
          </p:nvPr>
        </p:nvSpPr>
        <p:spPr>
          <a:xfrm>
            <a:off x="11239498" y="6356350"/>
            <a:ext cx="515479" cy="365125"/>
          </a:xfrm>
        </p:spPr>
        <p:txBody>
          <a:bodyPr>
            <a:normAutofit/>
          </a:bodyPr>
          <a:lstStyle/>
          <a:p>
            <a:pPr>
              <a:spcAft>
                <a:spcPts val="600"/>
              </a:spcAft>
            </a:pPr>
            <a:fld id="{0946259B-8396-46CD-AD42-FDEDA89DA278}" type="slidenum">
              <a:rPr lang="en-US" smtClean="0"/>
              <a:pPr>
                <a:spcAft>
                  <a:spcPts val="600"/>
                </a:spcAft>
              </a:pPr>
              <a:t>9</a:t>
            </a:fld>
            <a:endParaRPr lang="en-US"/>
          </a:p>
        </p:txBody>
      </p:sp>
    </p:spTree>
    <p:extLst>
      <p:ext uri="{BB962C8B-B14F-4D97-AF65-F5344CB8AC3E}">
        <p14:creationId xmlns:p14="http://schemas.microsoft.com/office/powerpoint/2010/main" val="1007353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0.9|0.8"/>
</p:tagLst>
</file>

<file path=ppt/theme/theme1.xml><?xml version="1.0" encoding="utf-8"?>
<a:theme xmlns:a="http://schemas.openxmlformats.org/drawingml/2006/main" name="MarrakeshVTI">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1509</Words>
  <Application>Microsoft Office PowerPoint</Application>
  <PresentationFormat>Widescreen</PresentationFormat>
  <Paragraphs>221</Paragraphs>
  <Slides>24</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Goudy Old Style</vt:lpstr>
      <vt:lpstr>Symbol</vt:lpstr>
      <vt:lpstr>MarrakeshVTI</vt:lpstr>
      <vt:lpstr>Spain</vt:lpstr>
      <vt:lpstr>Geography</vt:lpstr>
      <vt:lpstr>Geography</vt:lpstr>
      <vt:lpstr>History</vt:lpstr>
      <vt:lpstr>History</vt:lpstr>
      <vt:lpstr>Government and Politics </vt:lpstr>
      <vt:lpstr>Government and Politics</vt:lpstr>
      <vt:lpstr>Economy</vt:lpstr>
      <vt:lpstr>Famous People </vt:lpstr>
      <vt:lpstr>Demographics</vt:lpstr>
      <vt:lpstr>Personal Recommendations</vt:lpstr>
      <vt:lpstr>Personal Recommendations </vt:lpstr>
      <vt:lpstr>Personal Recommendations</vt:lpstr>
      <vt:lpstr>Spain is the:</vt:lpstr>
      <vt:lpstr>Answer: Question 1</vt:lpstr>
      <vt:lpstr>Spain discovered the New World:</vt:lpstr>
      <vt:lpstr>Answer: Question 2</vt:lpstr>
      <vt:lpstr>Spain has the:</vt:lpstr>
      <vt:lpstr>Answer: Question 3</vt:lpstr>
      <vt:lpstr>The Following are Spanish EXCEPT:</vt:lpstr>
      <vt:lpstr>Answer: Question 4</vt:lpstr>
      <vt:lpstr>Spains National Sport Is:</vt:lpstr>
      <vt:lpstr>Answer: Question 5</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Spain</dc:title>
  <dc:creator>Rohan Sethi</dc:creator>
  <cp:lastModifiedBy>Rohan Sethi</cp:lastModifiedBy>
  <cp:revision>1</cp:revision>
  <dcterms:created xsi:type="dcterms:W3CDTF">2022-03-25T15:31:44Z</dcterms:created>
  <dcterms:modified xsi:type="dcterms:W3CDTF">2022-07-30T15:21:42Z</dcterms:modified>
</cp:coreProperties>
</file>